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31"/>
  </p:notesMasterIdLst>
  <p:sldIdLst>
    <p:sldId id="256" r:id="rId2"/>
    <p:sldId id="463" r:id="rId3"/>
    <p:sldId id="496" r:id="rId4"/>
    <p:sldId id="497" r:id="rId5"/>
    <p:sldId id="498" r:id="rId6"/>
    <p:sldId id="499" r:id="rId7"/>
    <p:sldId id="398" r:id="rId8"/>
    <p:sldId id="411" r:id="rId9"/>
    <p:sldId id="479" r:id="rId10"/>
    <p:sldId id="480" r:id="rId11"/>
    <p:sldId id="481" r:id="rId12"/>
    <p:sldId id="491" r:id="rId13"/>
    <p:sldId id="487" r:id="rId14"/>
    <p:sldId id="419" r:id="rId15"/>
    <p:sldId id="484" r:id="rId16"/>
    <p:sldId id="485" r:id="rId17"/>
    <p:sldId id="486" r:id="rId18"/>
    <p:sldId id="465" r:id="rId19"/>
    <p:sldId id="488" r:id="rId20"/>
    <p:sldId id="489" r:id="rId21"/>
    <p:sldId id="490" r:id="rId22"/>
    <p:sldId id="464" r:id="rId23"/>
    <p:sldId id="412" r:id="rId24"/>
    <p:sldId id="495" r:id="rId25"/>
    <p:sldId id="492" r:id="rId26"/>
    <p:sldId id="399" r:id="rId27"/>
    <p:sldId id="409" r:id="rId28"/>
    <p:sldId id="493" r:id="rId29"/>
    <p:sldId id="494"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120" autoAdjust="0"/>
    <p:restoredTop sz="95326" autoAdjust="0"/>
  </p:normalViewPr>
  <p:slideViewPr>
    <p:cSldViewPr snapToGrid="0">
      <p:cViewPr varScale="1">
        <p:scale>
          <a:sx n="84" d="100"/>
          <a:sy n="84" d="100"/>
        </p:scale>
        <p:origin x="108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1-05-11T05:11:57.570"/>
    </inkml:context>
    <inkml:brush xml:id="br0">
      <inkml:brushProperty name="width" value="0.05" units="cm"/>
      <inkml:brushProperty name="height" value="0.05" units="cm"/>
      <inkml:brushProperty name="fitToCurve" value="1"/>
    </inkml:brush>
  </inkml:definitions>
  <inkml:trace contextRef="#ctx0" brushRef="#br0">7521 381 0,'0'-25'0,"-25"-1"15,25 1-15,-25 25 16,25 25-16,0 1 16,0-1-16,0 1 15</inkml:trace>
  <inkml:trace contextRef="#ctx0" brushRef="#br0" timeOffset="-42264">54 4801 0,'25'0'31,"-25"-26"0,26 26-15,-26 26 46,0-1-46,0 1 0,0-1-1,0 26-15,0-26 16,0 1-16,0 24 0,0 1 15,25 0-15,-25 0 0,0 0 16,0-1-16,25 1 16,-25 0-16,0 0 0,0 0 15,0-1-15,0 1 16,26 0-16,-26-26 0,0 26 16,0 0-16,0-26 0,0 26 15,0-25-15,25 24 16,-25-24-16,0 25 0,0-26 15,0 0-15,0 1 16,0-1-16,26 1 0,-26-1 16,0 0-1,25-25 95,0 0-95,1 0-15,-1-25 16,1 25-16,-1 0 0,26-25 16,0 25-16,-1 0 15,1 0-15,25-26 0,1 26 16,-1-25-16,0 25 0,26 0 15,-26-26-15,25 26 16,1 0-16,25-25 0,-25 25 16,25 0-16,-26 0 15,26-25-15,-25 25 0,-1 0 16,1 0-16,0 0 0,-26 0 16,0 0-16,0 0 15,0-26-15,1 26 0,-27 0 16,1 0-16,25-25 0,-25 25 15,-25 0-15,24-26 16,-24 26-16,-1 0 0,1 0 16,-26-25-16,25 25 15,-25-25 17,0-1-1,0 1-16,-25-1 1,25 1 0,0 0-16,-26-1 15,26 1-15,0-1 0,-25-24 16,25-1-16,-26 0 16,1 0-16,25 0 0,-25 1 15,-1-27-15,26 27 16,-25-27-16,25 27 0,-26-1 15,26-25-15,-25 25 0,25 0 16,0 0-16,-25 26 16,-1-26-16,26 0 0,0 26 15,-25-26-15,25 26 0,-26-26 16,26 25-16,-25 1 16,25 0-16,-25-1 0,25 1 15,-26-1 1,26 1 15,-25 25 0,25-25-15,-26 25 31,1 0-32,25-26 1,-25 26-16,-1 0 16,1 0-1,-1 0-15,-24 26 0,-1-26 16,0 25-16,0-25 0,-25 25 16,0-25-16,0 26 15,-1-1-15,-24 1 0,25-26 16,-26 25-16,26 0 0,0-25 15,-26 26-15,26-26 16,0 25-16,-1-25 0,1 26 16,25-26-16,-25 25 15,25-25-15,-25 25 0,25-25 16,1 0-16,-1 26 0,0-26 16,0 0-16,0 25 15,26-25-15,-26 0 0,0 26 16,1-26-16,-1 0 15,25 0-15,-24 25 0,24-25 16,1 0-16,-1 25 0,1-25 16,0 0-16,-1 0 15,1 0-15,-1 26 32,26-1 61,-25-25-61,25 26-1</inkml:trace>
  <inkml:trace contextRef="#ctx0" brushRef="#br0" timeOffset="-41058">867 5283 0,'-26'0'0,"1"-25"16,-1 25 31,1 0-16,0 25-31,-1 1 16,1-26-16,-1 25 0,1 1 15,25-1-15,-25-25 16,-1 51-16,26-26 0,0 1 16,0-1-16,0 0 15,26 1-15,-1 25 0,-25-26 16,25 0-16,26 1 0,-25-26 16,-1 25-16,26-25 15,0 0-15,-26 0 0,26-25 16,0-1-16</inkml:trace>
  <inkml:trace contextRef="#ctx0" brushRef="#br0" timeOffset="-40777">1044 5309 0,'-25'0'15,"25"25"32,25-25-47,-25 26 0,26-26 16,-26 25-16,25 0 16,-25 1-16,26-26 0,-26 25 15,25 1-15,-25-1 16,25 0-16,-25 1 0,0-1 15</inkml:trace>
  <inkml:trace contextRef="#ctx0" brushRef="#br0" timeOffset="-40479">994 5258 0,'0'-51'0,"0"0"16,0 26-16,0-26 0,0 26 15,0-1-15,25 26 16,0-25-16,1 25 0,-1 0 16,1 0-16,24 25 0,-24 1 15,25-1-15,-1 1 16,-24-1-16,25 0 0,-26 1 16,0 25-16,1-26 0,-1 26 15,-25-26-15,0 26 16,0-26-16,0 1 0,-25 25 15,-1-26-15,1 0 16,-26-25-16,26 26 0,-26-1 16,26-25-16,-1 0 0,1 0 15,-1 0-15,1-25 16,25-1-16</inkml:trace>
  <inkml:trace contextRef="#ctx0" brushRef="#br0" timeOffset="-40061">1984 4979 0,'0'-26'15,"0"1"-15,0-1 16,0 1-16,-25 25 0,25-25 15,-26 25-15,1 0 16,0 0 0,-1 25-1,1-25-15,25 25 0,-26-25 16,26 26-16,0-1 0,0 1 16,0-1-1,0 0-15,26 1 0,-1-1 16,1-25-16,-1 26 15,0-1-15,26 0 0,-25 1 16,24-26-16,-24 25 16,-1-25-16,1 26 0,-1-1 15,-25 0-15,0 1 16,-25-26-16,-1 25 16,1 1-16,-26-1 0,0-25 15,26 25-15,-26 1 16,0-26-16</inkml:trace>
  <inkml:trace contextRef="#ctx0" brushRef="#br0" timeOffset="-38328">3000 5283 0,'26'0'31,"-1"0"0,-25-25-15,25 25-16,1 0 15,-1 0-15,1-25 16,-1 25-16,0 0 16,1 0-16,25 0 0,-26 0 15,26 0-15,0-26 16,25 26-16,0 0 16,0 0-16,26-25 0,-1 25 15,-24 0-15,24 0 0,1-26 16,-1 26-16,-24 0 0,-1 0 15,0-25-15,-25 25 16,25 0-16,-25 0 0,-26-25 16,26 25-16,-26 0 15,1 0-15,-1-26 0,1 26 16,-1 0-16,-25 26 156,0-1-140,0 0-1,0 26-15,25-25 0,-25 24 16,0-24-16,0 25 0,0-1 16,26 1-16,-26 0 15,0 0-15,25 0 0,-25-1 16,26 1-16,-1-25 16,0 24-16,1 1 0,-1-25 15,1 24-15,-1-24 0,-25 25 16,25-26-16,-25 0 15,26 26-15,-26-25 0,0-1 16,0 0 0,0 1-16,-26-26 15,26 25-15,-25-25 32,25-25-1,25-1 0,1 26-15,-1-25-1,1 25-15,-1 0 16,0 0-16,1-25 0,25 25 16,-1 0-16,1 0 0,25-26 15,1 26-15,-1-25 16,0 25-16,0 0 0,-25-26 15,25 26-15,-25 0 16,0 0-16,0 0 0,-26-25 16,26 25-16,-26 0 15,-50 0 1,-1 0 0,1 25-16,0-25 15</inkml:trace>
  <inkml:trace contextRef="#ctx0" brushRef="#br0" timeOffset="-37933">5896 5791 0,'25'26'47,"1"-26"-47,-1 0 16,0 25-16,26-25 0,-25 26 16,24-26-16,1 25 15,-25 0-15,24-25 0,-24 26 16,-1-1-16,1 1 15,-1-26-15,-25 25 0,25 0 16,-25 1-16,-25-1 16,25 1-16,-25-26 15,-1 25-15,1 0 0,-26 1 16,26-1-16,-1-25 0,1 26 16,-1-26-16,1 25 15,0-25-15</inkml:trace>
  <inkml:trace contextRef="#ctx0" brushRef="#br0" timeOffset="-36234">6531 5537 0,'0'-25'0,"0"0"16,-26-1-1,52 52 16,-26-1-31,0 0 16,25 1-16,-25 25 16,0-1-16,26 1 0,-26 0 15,25 0-15,-25 25 16,25-25-16,-25 25 0,0-25 16,26 0-16,-26-1 0,0 1 15,0 0-15,0 0 16,0 0-16,0-26 0,0 26 15,0-26-15,0 26 16,0-26-16,0 1 0,0-1 16,0 1-16,0-1 0,25-25 15,-25 25 1,26-25-16,-1 0 16,0 0-1,-25-25-15,26 25 0,-1 0 16,1 0-16,-1 0 15,0 0-15,1 0 16,25 0-16,-26 0 0,26 0 16,0 0-16,25 0 15,0 0-15,0 0 0,26 0 16,-1 0-16,26 0 16,0 0-16,26-25 0,-26 25 15,51 0-15,-26 0 0,0 0 16,26 0-16,-25 0 15,-1 0-15,0 0 0,1 0 16,-1 25-16,-25-25 0,0 0 16,0 0-16,-51 0 15,26 0-15,-26 0 0,-25 25 16,-26-25-16,1 0 0,-26-25 31,-26 25-31,1 0 16,0-25-16,-1 25 15,1-26 1,-1 1 0,26-1-16,0 1 15,0 0-15,0-26 16,0 25-16,0 1 16,0-26-16,-25 0 0,25 1 15,-25-27-15,25 27 16,-26-27-16,26 1 0,-25 0 15,25 25-15,-26-25 0,26 0 16,0 0-16,-25-1 16,25 27-16,-25-27 0,-1-24 15,1 25 1,25 25-16,-26 0 0,1 26 16,25-26-16,-25 25 0,25 1 15,0 0-15,-26-1 16,26 1-16,-25-1 15,-1 26 1,26-25 0,-25 25-1,0 0 1,25-25-16,-26 25 0,1 0 16,-26 0-16,26 0 0,-26 0 15,0 0-15,0 0 16,0 25-16,-50-25 0,25 0 15,-26 25-15,0-25 16,-25 0-16,0 26 0,0-26 16,0 25-16,-25-25 15,25 0-15,25 26 0,-25-26 16,26 25-16,-1-25 0,1 0 16,24 0-16,27 25 15,-27-25-15,27 0 0,-1 26 16,0-26-16,26 0 0,-1 0 15,1 25-15,-1-25 16,1 26-16,0-26 0,-1 0 16,26 25-16,-25-25 15,-1 25-15,1 1 16,0-26-16,-1 0 0,1 25 16,-1-25-16,1 0 15,0 26-15,-1-26 16,1 0-1,25 25 1,0 0 15,0 1-15,0-1 0,-26-25-16,26 26 0,-25-26 15,25 25-15,-25 0 16,-1 1-1,1-26-15,25 25 16,-26-25 0,26 26-1,-25-26 1,25 25 0,0 0-1,0 1-15,0-1 16,0 26-1,0-26-15,25 1 0,-25-1 16,0 26-16,26-26 16,-26 1-16,0-1 0,0 26 15,25-26-15,-25 1 0</inkml:trace>
  <inkml:trace contextRef="#ctx0" brushRef="#br0" timeOffset="-35760">7471 5766 0,'0'-25'16,"25"-1"-16,-25 1 15,0-1 1,-25 26-16,-1 0 0,1 0 16,-1 0-1,1 26-15,0-26 0,-1 25 16,26 1-16,-25 24 0,-1-24 16,26 25-16,0-26 15,0 26-15,0-26 0,0 26 16,26-26-16,-1 1 15,1-1-15,-1 1 0,26-1 16,0-25-16,-1 0 0,27 0 16,-27-25-16</inkml:trace>
  <inkml:trace contextRef="#ctx0" brushRef="#br0" timeOffset="-35514">8004 5639 0,'-25'0'31,"25"25"-15,0 1-16,25-1 15,-25 26-15,0-26 16,25 26-16,-25-25 0,26 24 15,-26-24-15,25-1 0,-25 26 16,0-26-16,26-25 16,-26 26-16</inkml:trace>
  <inkml:trace contextRef="#ctx0" brushRef="#br0" timeOffset="-35195">7928 5690 0,'-26'-51'0,"26"26"0,-25 25 16,25-26-16,0 1 0,0-1 15,25 26 1,26 0-16,-25 0 0,24 0 16,1 0-16,25 0 0,1 26 15,-27-1-15,27 1 16,-27-1-16,1 0 0,-25 26 15,-1-25-15,0 75 16,-50-75-16,0 24 16,-1-24-16,-25 25 0,1-26 15,-1 0-15,0 1 16,-25-1-16,25-25 0,26 26 16,-26-26-16,25 0 15,1-26-15,0 1 0</inkml:trace>
  <inkml:trace contextRef="#ctx0" brushRef="#br0" timeOffset="-34781">9045 5588 0,'51'-25'16,"-25"-1"-16,-1 1 15,-25 0-15,0-1 16,0 1-16,-25 25 0,-1-26 16,1 26-16,-1 0 15,1 0-15,-26 0 0,26 26 16,-26-26-16,0 25 0,26 1 16,-26-1-16,26 0 15,-1 1-15,26-1 0,-25 1 16,25-1-16,0 0 15,25 1-15,1-26 0,-1 25 16,26 1-16,0-1 16,-1-25-16,1 25 0,25 1 15,-25-26-15,-25 25 0,24-25 16,-24 26-16,-1-26 16,-25 25-16,-25 0 15,-1-25-15,-24 26 16,-1-26-16,0 25 0,-25-25 15,0 0-15,-1 0 0,1 0 16</inkml:trace>
  <inkml:trace contextRef="#ctx0" brushRef="#br0" timeOffset="-33636">1756 5588 0,'25'0'62,"0"0"-62,1 0 16,-1 0-16,1 0 15,-1 0-15,0-25 16,1 25-16,-1 0 0,1 0 16</inkml:trace>
  <inkml:trace contextRef="#ctx0" brushRef="#br0" timeOffset="-33445">1908 5588 0,'0'26'0,"25"-1"16,-25 0 0,26 1-1,-26-1-15,25 1 0,-25 24 16,26-24-16,-26-1 16,25 1-16,-25-1 0,25 0 15,-25 1-15</inkml:trace>
  <inkml:trace contextRef="#ctx0" brushRef="#br0" timeOffset="-32982">2314 5766 0,'0'-25'15,"0"-1"16,-25 26-31,25-25 16,-25 25-16,-1 0 16,1 0-1,-1 25 1,26 1-16,0-1 16,0 0-1,26 1-15,-1 25 16,1-26-1,-1 0-15,0-25 16,1 0 0,-26-25-16,25 0 15,-25-1 1,0 1-16,26-1 0,-26 1 16,0 0-16,0-1 15,0 52 32,25-26-47,-25 25 16,0 0-16,25-25 15,-25 26-15</inkml:trace>
  <inkml:trace contextRef="#ctx0" brushRef="#br0" timeOffset="-32587">2441 5563 0,'0'-26'0,"-25"1"15,25 50 17,25 1-17,-25-1-15,0 1 0,26-1 16,-26 0-16,0 1 15,25 25-15,-25-26 16,0 0-16,0 1 16,26-26 15,-26-26-15,0 1-16,25 25 15,-25-25-15,25 25 16,1-26-16,-1 26 15,1 0 1,-26 26-16,25-26 16,-25 25-16,0 0 15,0 1-15,-25-26 16,25 25-16,-26-25 16,1 0-16</inkml:trace>
  <inkml:trace contextRef="#ctx0" brushRef="#br0" timeOffset="-32375">2619 5410 0,'0'26'0,"0"-1"15,0 1-15,26-1 16,-26 26-16,0-26 0,25 26 15,-25-26-15,25 1 0,-25 25 16,26-26-16,-26 26 16,25-26-16,-25 1 0,26-1 15</inkml:trace>
  <inkml:trace contextRef="#ctx0" brushRef="#br0" timeOffset="-31428">8436 6198 0,'-26'-26'0,"1"26"15,25-25 1,25 0 15,1 25-31,25 0 16,-26 0-16,26 0 0,0 0 16,-1-26-16,1 26 15,-25 0-15,-1 0 0,26 0 16,-26 0-16,-25-25 0</inkml:trace>
  <inkml:trace contextRef="#ctx0" brushRef="#br0" timeOffset="-31248">8563 6122 0,'-26'0'0,"26"25"16,-25-25-16,50 25 15,1 1 1,-26-1-1,25-25-15,1 26 0,-26-1 16,25 26-16,-25-26 0,25-25 16,-25 26-16,26-1 15</inkml:trace>
  <inkml:trace contextRef="#ctx0" brushRef="#br0" timeOffset="-30851">8969 6249 0,'0'-26'15,"0"1"-15,-25 25 16,-1-26 0,1 26-16,0 26 15,-1-26-15,26 25 0,-25-25 16,25 26-16,-26-1 15,26 0-15,0 1 16,0-1 0,26 1-16,-1-26 15,1 0 1,-1 0-16,-25-26 16,25 26-16,1-25 15,-1 25 1,1 0-1,-1 25 17,0-25-17,1 0 1</inkml:trace>
  <inkml:trace contextRef="#ctx0" brushRef="#br0" timeOffset="-30425">9147 6122 0,'-25'-26'15,"25"1"-15,25 50 47,-25 1-47,0-1 16,0 0-16,25 1 0,-25-1 15,0 1-15,26-1 16,-26 0-16,0 1 0,0-1 16,25-25-16,1-25 47,-26-1-47,25 1 15,-25 0-15,25 25 16,-25-26-16,0 1 15,26 25-15,-1 0 0,1 0 16,-1 0-16,-25 25 16,25-25-16,1 26 15,-1-1-15,-25 0 16,0 1 0,-25-1-16,-1-25 15,1 0-15,0 0 0,-1 0 16,1 0-1</inkml:trace>
  <inkml:trace contextRef="#ctx0" brushRef="#br0" timeOffset="-30221">9528 5995 0,'25'0'15,"1"25"32,-1 0-47,-25 1 16,26-1-16,-1 1 0,0-1 15,-25 0-15,26 1 0,-26-1 16,25 1-16,-25-1 16</inkml:trace>
  <inkml:trace contextRef="#ctx0" brushRef="#br0" timeOffset="-29886">9858 6198 0,'0'-26'0,"-25"26"16,50-25 31,1 25-32,-1 0-15,0-25 16,1 25-16,-1-26 16,-25 1-1,-25 25 1,-1 0-16,1 0 16,0 0-16,-1 0 15,1 25-15,-1-25 0,1 26 16,0-1-16,25 0 15,0 1-15,25-1 0,0-25 16,1 26-16,25-26 0,-26 25 16,26-25-16</inkml:trace>
  <inkml:trace contextRef="#ctx0" brushRef="#br0" timeOffset="-27798">3584 4699 0,'26'0'31,"-26"-25"-31,0-1 31,-26 26-15,26-25 0,-25 25-16,0 0 0,-1 25 15,1-25-15,-1 0 16,1 26-16,0-1 15,-1-25-15,26 26 0,-25-1 16,25 0-16,0 1 16,0-1-16,25 1 15,1-26 1,-1 0-16,0 0 16,1 0-16,-1-26 0,1 1 15,-1 25-15,0-26 16,1 26-16,-26-25 0,25 0 15,1 25-15,-26-26 0,25 1 16,-25 50 31,0 1-31,0-1-16,0 0 0,25-25 15,-25 26-15,0-1 16,26 1-16</inkml:trace>
  <inkml:trace contextRef="#ctx0" brushRef="#br0" timeOffset="-27389">3991 4648 0,'25'-25'0,"-25"0"15,26-1-15,-26 1 16,0-1 0,-26 26-1,1 0-15,25 26 16,-26-26-16,-24 25 0,24-25 16,1 26-16,-1-26 15,1 25-15,25 0 16,0 1-1,25-26-15,1 25 16,-1-25-16,1 0 0,-1 0 16,26 26-16,-26-26 15,1 0-15,-1 0 0,0 0 16,1 25-16,-26 0 16,0 1-16,-26-1 15,26 1-15,-25-26 16,0 25-16,-26-25 15,25 25-15,1-25 0,0 0 16,-1-25-16,26 0 16</inkml:trace>
  <inkml:trace contextRef="#ctx0" brushRef="#br0" timeOffset="-27001">4346 4547 0,'26'0'0,"-1"0"16,-25-26-16,26 26 15,-26-25-15,-26 25 32,1 0-32,-1 0 15,1 25-15,0-25 16,-1 26-16,1-26 15,-1 25-15,26 1 16,26-1 0,-1-25-16,1 0 15,-1 0-15,26 25 16,-26-25-16,1 0 0,24 0 16,-24 26-16,-1-26 0,1 25 15,-26 1 1,0-1-16,-26-25 15,1 25-15,-1 1 16,1-26-16,0 25 0,-26-25 16,25 0-16,1 0 0</inkml:trace>
  <inkml:trace contextRef="#ctx0" brushRef="#br0" timeOffset="-26603">4804 4521 0,'0'-25'0,"25"25"0,-50 0 32,-1 0-17,1 25 1,-1 1-1,26-1-15,0 1 0,-25-1 16,25 0-16,0 1 16,25-26-16,-25 25 15,26-25-15,-1 0 0,1 0 16,-1 0-16,0-25 16,1 25-16,-1-26 0,1 1 15,-1 0-15,0-1 0,-25 1 16,0-1-1,0 1-15,-25 25 0,0 0 16,-1 0-16,1 0 16,-26 0-16,26 0 0,-1 25 15,1 1-15,-1-26 0,1 25 16,25 1-16</inkml:trace>
  <inkml:trace contextRef="#ctx0" brushRef="#br0" timeOffset="-26298">5210 4521 0,'25'-25'16,"-25"0"0,0-1 15,-25 26-31,0 0 0,-1 0 15,1 26 1,-1-26-16,26 25 0,-25-25 16,0 25-16,-1 1 0,1-1 15,25 1-15,0-1 16,0 0-16,0 1 0,25-1 16,1-25-16,-1 0 15,0 0-15,1 0 16,25 0-16,-26-25 0,0-1 15</inkml:trace>
  <inkml:trace contextRef="#ctx0" brushRef="#br0" timeOffset="-26118">5388 4471 0,'0'-26'0,"0"52"47,0-1-32,0 0 1,0 1-16,0-1 16,0 1-1</inkml:trace>
  <inkml:trace contextRef="#ctx0" brushRef="#br0" timeOffset="-25967">5439 4293 0,'-26'0'15,"26"25"1,-25 1-16,25-1 16</inkml:trace>
  <inkml:trace contextRef="#ctx0" brushRef="#br0" timeOffset="-25315">5743 4496 0,'0'-25'16,"0"-1"0,0 1-1,-25 25 1,25-26-16,-25 26 15,-1 0 1,1 0 0,-1 26-16,1-26 15,25 25-15,-25-25 16,25 26-16,-26-1 0,26 0 16,26 1-1,-1-26 1,0 0-1,1 0-15,-1 0 0,1-26 16,-1 26 0,0-25-16,-25 50 47,0 1-32,0-1 1,26-25 15,-1 0-15,1 0-1,-1-25-15,0-1 16,-25 1-16,26 25 16,-26-25-16,25-1 15,-25 1-15,0-1 0,0-24 16,0 24-16,0 1 0,0-1 15,0 1-15,0 0 16,-25 25-16,25 25 31,0 0-31,0 26 16,0-25-16,0-1 0,0 0 16,0 52-1,25-52-15,-25 0 16</inkml:trace>
  <inkml:trace contextRef="#ctx0" brushRef="#br0" timeOffset="-24971">5845 4496 0,'0'-25'16,"0"-1"-1,25 26-15,-25-25 0,26 25 16,-1 0-16,1-26 15,-1 26-15,0 0 0,1 0 16,-1-25 0,1 25-16,-1 0 15,-25-25-15,0-1 32,0 1-1,0 50-16,0 1-15,0-1 16,0 0 0,0 1-16,0-1 0,25 1 15,-25-1-15,0 0 16,0 1 0</inkml:trace>
  <inkml:trace contextRef="#ctx0" brushRef="#br0" timeOffset="-24821">6226 4191 0,'0'-25'16,"-25"25"0,25 25-16,0 1 15</inkml:trace>
  <inkml:trace contextRef="#ctx0" brushRef="#br0" timeOffset="-24132">6353 4293 0,'25'0'0,"-50"25"47,25 1-47,-25-26 15,25 25-15,0 0 16,0 1-16,0-1 0,0 1 16,0-1-16,0 0 15,25 1-15,-25-1 0,25-25 16,-25 26-16,26-26 0,-1 0 16,1 0-16,-1-26 15,0 1-15,1-1 16,-26 1-16,25 0 0,-25-1 15,0-25-15,0 26 16,0 0-16,-25-1 0,25 1 16,-26 25-16,1-26 15,0 26-15,-1 0 0,1 26 16,-1-26 0,26 25-16,-25 1 15,25-1-15,25 0 16,1-25-1,-1 0 1,1 0-16,-1 0 16,0-25-16,1 0 15,-1 25-15,1-26 16,-1 1-16,0-1 16,1 26-16,-26-25 15,25 25-15,-25 25 16,26 1-1,-26-1 1,0 1 0,0-1-16,25-25 15,0-25 17,1 25-17,-26-26-15,25 1 16,1 25-16,-1 0 15,0 25 1,-25 26 0,0-26-16,0 26 0</inkml:trace>
  <inkml:trace contextRef="#ctx0" brushRef="#br0" timeOffset="-22076">4245 3556 0,'25'0'47,"-25"26"31,0-1-63,26 0-15,-26 26 16,0-25-16,0 24 0,25-24 16,-25 25-16,0-26 15,0 26-15,0-26 0,0 1 16,25 24-16,-25-24 0,0-1 16,0 1-1</inkml:trace>
  <inkml:trace contextRef="#ctx0" brushRef="#br0" timeOffset="-21749">4550 3505 0,'-26'-25'16,"26"50"15,26 1-15,-26-1-16,0 1 16,0-1-16,0 26 0,25-26 15,-25 26-15,0-26 0,0 26 16,0-25-16,0-1 15,0 0-15,0 1 0,0-1 16,0 1-16,0-1 16</inkml:trace>
  <inkml:trace contextRef="#ctx0" brushRef="#br0" timeOffset="-21313">4346 3328 0,'0'-26'31,"-25"26"-15,25 26-16,-25-26 0,-1 25 15,26 0-15,-25 1 16,-1-1-16,-24 26 0,24-26 16,-25 26-16,26 0 15,0 0-15,-26-26 0,25 1 16,1 24-16,25-24 0,-25-1 16,25 1-1,25-26 1</inkml:trace>
  <inkml:trace contextRef="#ctx0" brushRef="#br0" timeOffset="-21049">4219 3429 0,'26'-25'16,"-1"25"0,-25-26-1,26 26-15,-1 0 0,0 0 16,26 0-16,-25 0 16,24 26-16,1-1 0,0 1 15,-26-1-15,26 26 16,0-26-16,-26 1 0,1 24 15</inkml:trace>
  <inkml:trace contextRef="#ctx0" brushRef="#br0" timeOffset="-14059">257 1473 0,'0'26'187,"0"-1"-187,0 1 16,0-1-16,0 0 0,25 26 16,-25 0-16,0 0 15,0 0-15,0 25 0,0-25 16,26 25-16,-26-25 15,0 25-15,0-25 0,0-1 16,0 27-16,0-27 0,0 1 16,0-25-16,25 24 15,-25 1-15,0-25 0,0 24 16,0-24-16,0 25 16,0-26-16,0 0 0,0 1 15,0-1-15,0 1 0,0-1 16,0 0-16,0 1 15,0-1 1,-25-25 31,25 26-31,25-26 15,1 0-16,-1 25 1,0-25-16,1 0 16,-1 0-16,1 0 0,-1 0 15,26 0-15,0 0 16,-1-25-16,1 25 0,25 0 16,1 0-16,24-26 0,1 26 15,-1 0-15,1 0 16,25 0-16,0 0 0,0 0 15,0 0-15,0 0 0,0 0 16,0 0-16,0 0 16,0 0-16,0 0 0,-25 0 15,25 0-15,-51 0 16,25 0-16,-24 0 0,-27 0 16,1 0-16,0 0 0,-26 26 15,1-26 1,-1 0 31,1 0-16,-26-26 31,25 26-46,-25-25-16,0-1 16,25 1-1,-25 0-15,0-1 0,0-25 16,0 26-16,0-26 0,0 0 16,0 1-16,-25-1 15,25 0-15,-25-25 0,25 0 16,-26 25-16,26-25 15,-25-1-15,25 1 0,-26 0 16,26 0-16,-25 0 0,25-1 16,-25 1-16,25 25 15,0-25-15,-26 25 0,26 1 16,0 24-16,0 1 0,-25-1 16,25 1-16,0 0 15,0-1 48,0 1 15,-26 25-63,26-26 17,-25 26-32,0 0 15,-1 0 1,1 0-16,-1 0 0,1 0 16,-26 0-16,0 0 0,1 0 15,-27 0-15,1 0 16,0 26-16,-26-26 0,1 0 15,-1 25-15,-25-25 16,26 0-16,-26 0 0,25 26 16,-25-26-16,25 0 0,1 0 15,-1 0-15,1 0 16,-1 0-16,26 25 0,-26-25 16,26 0-16,-26 0 0,26 25 15,0-25-15,0 0 16,25 0-16,-25 0 0,25 0 15,0 0-15,26 0 16,-1 0-16,-24 0 0,24 0 16,1 0-16,-1 0 15,1 0 17,0 0-17,25 26 48,25-26-48,-25 25 1,0 1 0,25-26-16,-25 25 15,26-25 1</inkml:trace>
  <inkml:trace contextRef="#ctx0" brushRef="#br0" timeOffset="-13282">1070 1931 0,'0'-26'15,"-26"26"1,26-25-16,-25 25 15,0 0-15,-1-26 16,1 26-16,-1 0 16,1-25-16,0 25 0,-1 0 15,1 0-15,-1 0 16,1 0-16,0 0 0,-1 0 16,1 0-1,50 0 32,-25 25-47,0 1 16,26-1-1,-26 1-15,0-1 16,0 0-16,0 1 0,0 25 16,25-26-16,-25 26 15,0-26-15,0 26 0,0 0 16,0-26-16,0 26 0,-25-26 15,25 1-15,0-1 16,0 1-16,0-1 16,25 0-1,0-25-15,1 0 16,-1 0 0,26 0-16,-26 0 0,1-25 15,-1 25-15,26-25 0,-26 25 16,1 0-16,-1-26 15,1 26-15,-1-25 16</inkml:trace>
  <inkml:trace contextRef="#ctx0" brushRef="#br0" timeOffset="-13092">790 2286 0,'-25'0'15,"25"-25"-15,25-1 16,1 26 0,-26-25-16,25 0 0,1 25 15,24-26-15,-24 26 0,-1-25 16,1-1-16,-1 26 16,0 0-16</inkml:trace>
  <inkml:trace contextRef="#ctx0" brushRef="#br0" timeOffset="-12654">1171 2108 0,'0'26'47,"26"-1"-32,-26 1-15,0-1 16,0 0-16,25 1 16,-25-1-16,0 1 0,0-1 15,0 0 1,0 1-16,0-52 47,0 1-47,26 0 0,-26-1 15,25 1-15,0-1 16,1-24-16,-1 24 0,-25 1 16,26-1-16,-1 26 0,0 0 15,1 0-15,-1 0 16,1 26 0,-26-1-16,25 1 15,-25-1-15,25 0 16,-25 1-16,0-1 15,0 1-15</inkml:trace>
  <inkml:trace contextRef="#ctx0" brushRef="#br0" timeOffset="-12407">1806 1753 0,'0'-26'16,"0"1"-16,-25 50 31,25 1-31,-25-1 0,25 1 16,0 24-16,0 1 16,25 0-16,-25-26 0,25 26 15,-25 0-15,26-26 0,-26 26 16,0-25-16,0-1 15,25 0-15,-25 1 0,0-1 16</inkml:trace>
  <inkml:trace contextRef="#ctx0" brushRef="#br0" timeOffset="-12220">1781 2108 0,'0'-25'0,"25"0"15,1 25 17,-26-26-32,25 26 0,1 0 15,-1 0-15,0-25 16,1 25-16,25 0 0,-26 0 16</inkml:trace>
  <inkml:trace contextRef="#ctx0" brushRef="#br0" timeOffset="-12043">2162 1956 0,'0'25'62,"0"1"-46,0-1-16,0 1 16,-25-1-16,25 0 0,0 1 15,0-1-15,0 1 16,0-1-16,-26 0 15</inkml:trace>
  <inkml:trace contextRef="#ctx0" brushRef="#br0" timeOffset="-11880">2162 1753 0,'0'-26'0,"0"1"15,-25 0-15,25-1 16</inkml:trace>
  <inkml:trace contextRef="#ctx0" brushRef="#br0" timeOffset="-11640">2467 1575 0,'-26'0'15,"26"25"1,-25 1-16,25-1 16,0 1-16,0-1 0,0 26 15,-25 0-15,25-1 0,0 1 16,0 0-16,0 0 15,0 0-15,0-1 0,25 1 16,-25-25-16,0-1 0,0 0 16</inkml:trace>
  <inkml:trace contextRef="#ctx0" brushRef="#br0" timeOffset="-11088">2441 2083 0,'0'-25'15,"0"-1"-15,0 1 16,0 50 31,26-25-47,-1 0 16,1 0-16,-1 0 15,0 0-15,1 0 16,-1-25-16,26 25 0,-26 0 15,1-26-15,-1 26 16,1-25-16,-1 25 0,-25-25 16,25 25-16,-25-26 15,-25 52 32,25-1-47,0 0 16,0 1-16,0-1 0,0 1 15,0-1-15,0 0 16,0 1-16,25-1 16,1-25-16,-1 0 15,1 0 1,-1-25-16,-25-1 0,25 1 16,-25 0-1,0-1-15,26 1 0,-26-1 16,0 52-1,-26-1 1,26 1-16,-25 24 0,0 1 16,25 25-16,-26 1 15,1-1-15,-26 0 0,26 0 16,-26 0-16,25-25 16,-24 0-16,-1 0 0</inkml:trace>
  <inkml:trace contextRef="#ctx0" brushRef="#br0" timeOffset="-10547">2035 2540 0,'25'-25'0,"-25"-1"16,26 1-16,-26 0 0,0-1 15,0 1-15,-26-1 16,1 26 0,-26 0-16,26 26 15,-1-26-15,-24 25 0,24-25 16,1 26-16,-1-1 16,1 0-16,25 1 15,25-1 1,1 1-16,-1-1 15,1-25-15,-1 0 0,26 25 16,-26-25-16,1 0 16,-1 26-16,0-26 0,-25 25 15,0 1 1,-25-26-16,0 25 16,-1 0-16,-25-25 0,1 26 15,24-26-15,-25 25 16,26-25-16,0 0 0,-1 0 15</inkml:trace>
  <inkml:trace contextRef="#ctx0" brushRef="#br0" timeOffset="-10145">2111 2642 0,'26'0'0,"-1"0"16,0-26 15,1 26-15,-26-25-1,25 25-15,1 0 0,-1-25 16,0 25-16,1-26 0,-1 26 16,1 0-1,-26-25-15,-26 25 31,1 0-31,-1 0 16,1 0 0,0 0-16,-1 25 15,26 1 1,-25-26 0,25 25-16,0 0 0,0 1 15,25-1-15,1 1 16,-1-26-1,0 0-15,1 0 0,-1 0 16,1-26-16,24 26 16</inkml:trace>
  <inkml:trace contextRef="#ctx0" brushRef="#br0" timeOffset="-9967">2670 2464 0,'0'-25'0,"0"-1"0,0 1 15,0-1-15,-25 26 0,-1-25 16,1 25-16,-1 0 15,26 25-15,-25-25 0,0 26 16,25-1-16,0 1 16,0 24-16,0-24 0,0 25 15,0-26-15,25 0 16,-25 1-16,25 25 0,-25-26 16</inkml:trace>
  <inkml:trace contextRef="#ctx0" brushRef="#br0" timeOffset="-9821">2543 2591 0,'0'-25'15,"25"-1"-15,-25 1 16,26 25-16,-1-26 0,1 26 16,-1-25-16,0 25 0,26 0 15,0-25-15</inkml:trace>
  <inkml:trace contextRef="#ctx0" brushRef="#br0" timeOffset="-8128">7318 2642 0,'0'-26'16,"0"1"-16,-25-26 0,25 26 15,0-1 1,0 52-1,0-1 1,0 1-16,0 24 16,0 1-16,0 0 0,25 0 15,-25 25-15,0 0 16,0 26-16,0-26 0,26 26 16,-26-26-16,0 0 0,0 0 15,0 0-15,0-25 16,0 0-16,0 0 0,0 0 15,-26-26-15,26 26 16,0-26-16,0 1 16,26-26 15,-1-26-31,0 26 16,1-25-1,25 25-15,-26-26 0,26 26 16,0 0-16,-1-25 0,1 25 15,25 0-15,1 0 16,-1 0-16,25 0 0,1 0 16,25 0-16,-25 0 15,25 0-15,25 0 0,-25 0 16,0 0-16,25 0 0,-25 0 16,-25 25-16,25-25 15,-25 0-15,-1 0 0,-25 0 16,1 0-16,-27 0 15,1 0-15,0 0 0,-26 0 16,1 0-16,-1 0 0,1 0 16,-1 0-16,0 0 15,-25-25-15,26 25 16,-26-25 0,0-1-1,0 1 1,25 25-1,-25-26-15,0 1 0,26 0 16,-26-1-16,0-25 16,0 26-16,0-26 0,0 0 15,0 1-15,0-1 0,-26-25 16,26-1-16,-25 1 16,25 0-16,-26 0 0,26 0 15,0 25-15,-25-25 0,25-1 16,0 27-16,0-1 15,-25 0-15,25 0 0,0 26 16,-26-1-16,26 1 16,0 0-16,-25 25 15,25-26-15,-26 26 32,26-25-32,0-1 46,-25 26-46,0 0 32,-1 0-32,1 0 0,-1 0 15,-24 0-15,-27 0 16,27 0-16,-52 0 0,26 26 16,-26-26-16,-25 25 0,0-25 15,0 26-15,-25-26 16,-1 0-16,26 25 0,0-25 15,0 0-15,26 0 16,25 0-16,-1 0 0,1 0 16,0 25-16,25-25 0,0 0 15,1 0-15,-27 0 16,27 0-16,24 26 0,-25-26 16,1 0-16,24 0 15,1 25-15,-1-25 0,1 0 16,0 0-16,25 26 15,-26-26 1,26 25 0,-25 0-1</inkml:trace>
  <inkml:trace contextRef="#ctx0" brushRef="#br0" timeOffset="-7476">7877 2972 0,'0'-25'0,"0"-1"16,0 1-16,0-1 15,0 1-15,0 0 16,0-1 0,-25 26-16,-1 0 0,1 0 15,-1 26-15,1-26 16,-26 25-16,26 0 15,-1 1-15,1 25 0,0-26 16,25 26-16,0-26 16,0 1-16,25-1 0,-25 26 15,25-26-15,1-25 16,25 26-16,-26-1 0,26-25 16,-26 0-16,26 0 0,-26-25 15,26-1-15,-25 26 16,-1-25-16,0-1 15,-25 1-15,-25 25 16,-26 25 0,26-25-16,-26 26 0,26-1 15,-26 1-15,0-1 16,0 0-16,26 1 0,-1-1 16,1 1-16,0-1 0,25 0 15,0 1 1,25-1-16,0-25 0,1 26 15,-1-26-15,1 0 16,24 25-16,-24-25 0,25 0 16,-1-25-16,1 25 0,-25-26 15,24 1-15,-24-1 16,-1 26-16,1-25 0</inkml:trace>
  <inkml:trace contextRef="#ctx0" brushRef="#br0" timeOffset="-6894">8182 3201 0,'0'-26'0,"0"1"0,0-1 15,-26 1-15,26 0 16,-25-1-16,25 1 0,-25 25 16,25-26-1,0 52 1,25-26 0,-25 25-16,25 1 15,-25-1-15,26 26 0,-26-26 16,25 26-16,-25-26 15,0 1-15,26-1 0,-26 1 16,0-1-16,0 0 16,25-50-1,-25 0-15,0-1 16,25 1-16,-25-1 16,26-24-16,-1 24 0,-25-25 15,26 26-15,-1 0 0,-25-1 16,25 1-16,1 25 15,-1 25 1,-25 1 0,0 24-16,26-24 15,-26-1-15,0 1 0,25-1 16,-25 0-16,25 1 16,1-26-1,-26-26-15,25 1 16,-25 0-16,26-1 0,-1 1 15,-25-1-15,25-24 0,-25 24 16,0-25-16,0 26 16,26-26-16,-26 26 0,0-1 15,0 1-15,0 0 0,0 50 32,0 0-32,0 1 15,0 25-15,0-26 16,0 26-16,25 0 0,-25-26 15,0 26-15,0-26 0,0 26 16,26-26-16</inkml:trace>
  <inkml:trace contextRef="#ctx0" brushRef="#br0" timeOffset="-6576">8664 3175 0,'-25'-25'0,"25"-1"16,0 1-1,25 0 1,1-1 0,-1 26-16,1-25 0,-1 25 15,0 0-15,1-26 16,-1 26-16,1 0 0,-1-25 16,0 25-16,-25-25 31,-25 50 0,25 0-15,0 1-1,0-1-15,0 1 16,0-1-16,0 26 0,0-26 16,0 1-16,0-1 15</inkml:trace>
  <inkml:trace contextRef="#ctx0" brushRef="#br0" timeOffset="-6203">8969 2718 0,'0'-25'0,"0"-1"0,-25 26 15,25 26 16,25-26-15,-25 25-16,26-25 16,-26 25-16,25-25 0,0 0 15,-25 26 17,26-26-1,-26 25-31,0 1 15,0-1-15,0 0 0,0 1 16,0-1-16,0 1 16,0-1-16,0 0 0,25 1 15,-25-1-15,0 1 0,0-1 16,0 0-16,0 1 16,0-1-1</inkml:trace>
  <inkml:trace contextRef="#ctx0" brushRef="#br0" timeOffset="-5640">9020 3074 0,'-25'-26'0,"25"1"15,-26-1 1,52 26 15,-1 0-15,0 0-16,1 0 0,-1 0 15,1 0-15,24-25 16,-24 25-16,-1 0 0,1-25 16,-1 25-16,0-26 15,-25 1 1,0-1 15,-25 52-15,25-1 15,0 1-31,0-1 16,0 0-1,25 1-15,-25-1 16,0 1-16,26-26 0,-26 25 16,25-25-1,-25-25 1,26-1-1,-1 1-15,-25-1 16,25 1-16,-25 0 16,-25 50 15,25 0-31,0 1 0,-25-1 16,25 26-16,-26 25 15,1-25-15,25 25 0,-26 0 16,1 1-16,0-1 15,-26 25 1,51-50-16,-26 0 0,26-26 16</inkml:trace>
  <inkml:trace contextRef="#ctx0" brushRef="#br0" timeOffset="-4889">9680 2794 0,'-25'-25'0,"0"-1"15,-1 1-15,1 25 0,-1-25 16,1 25 0,0 0-16,-1 0 0,26 25 15,-25-25-15,25 25 16,0 1-16,-26-26 0,26 25 15,0 1-15,0-1 16,0 0-16,0 1 0,26-1 16,-26 26-16,25-26 0,-25 1 15,26-1-15,-1 1 16,-25-1-16,25 0 0,-25 1 16,0-1-16,0 1 0,0-1 15,0 0-15,0 1 16,-25-1-16,25 1 15,-25-26-15,25 25 16,-26-25 0,26-25-1,0-1 1,26 1 0,-1 25-16,0-26 15,-25 1-15,26 25 0,-1-25 16,1-1-16,-1 26 0,0-25 15,1-1-15,-1 26 16,-25-25-16,26 25 0,-26-25 16,0-1-1,0 1 32,25 25-16,-25-26-31,25 26 0,1-25 16,-26 0 0,25 25-16,-25-26 15,26 26-15,-52 0 32,26 26-32,-25-1 0,-1 0 15,1 1-15,0-1 0,-1 26 16,26-26-16,-25 26 15,25-25-15,0 24 0,25-24 16,1-1-16,-1 1 16,26-26-16</inkml:trace>
  <inkml:trace contextRef="#ctx0" brushRef="#br0" timeOffset="-3054">3153 1778 0,'25'0'47,"-25"26"-31,25-26 31,1 0-32,-1 0-15,1 0 16,24 0-16,1 0 0,0 0 16,25 0-16,0 0 0,1 0 15,-1 0-15,25 0 16,-24 0-16,-1 0 0,25 0 15,-24 0-15,24 0 16,-25 0-16,1 0 0,-1 0 16,0 0-16,0 0 0,0 25 15,1-25-15,-1 0 16,-25 0-16,25 0 0,-25 0 16,-1 25-16,1-25 0,-25 0 15,-1 0-15,0 0 16,1 0-16,-26 26 109,0-1-93,0 1-1,0-1-15,25 0 0,-25 1 16,0-1-16,0 1 0,0 24 16,26-24-16,-26 25 15,0-26-15,25 26 0,-25-26 16,0 26-16,25-26 16,-25 26-16,26 0 0,-26-26 15,0 26-15,25-25 0,-25 24 16,26-24-16,-26-1 15,0 26-15,25-26 0,-25 1 16,25-1-16,-25 26 0,0-26 16,26 1-16,-26-1 15,0 1-15,0-1 0,25-25 16,-25 25-16,0 1 16,0-1-1,26-25 16,-1 0-15,0 0 0,1 0-16,-1 0 15,1-25-15,24 25 0,1 0 16,0 0-16,0 0 16,25 0-16,-25 0 0,25 0 15,0 0-15,0 25 16,1-25-16,-1 0 0,25 26 15,-24-26-15,-1 0 0,0 0 16,0 0-16,0 25 16,-25-25-16,25 0 0,-25 25 15,25-25-15,-25 0 0,0 26 16,25-26-16,-25 0 16,0 0-16,-26 0 0,26 0 15,0 0-15,-26 25 16,1-25-16,-1 0 15,-50 0 17,-1 0-1,1 0-15,25-25-1,-26 25-15,1 0 0,0-26 16,-1 26-16,1-25 0</inkml:trace>
  <inkml:trace contextRef="#ctx0" brushRef="#br0" timeOffset="-2831">7344 2972 0,'0'-25'0,"0"50"63,25 0-48,-25 1 1,25-26-16,-25 25 0,26-25 16,-26 26-16,25-1 15,-25 0-15,0 1 0,-25-1 16,-1 26-16,1-26 0,-26 1 16,0-1-16,1 1 15</inkml:trace>
  <inkml:trace contextRef="#ctx0" brushRef="#br0" timeOffset="-1824">4931 1245 0,'0'-26'16,"-26"26"-16,26-25 15,0 0 1,0 50 15,-25 0-31,25 1 0,0-1 16,0 1-16,0-1 0,0 26 16,-26 0-1,26-26-15,0 26 0,0-26 0,0 1 16,0-1-16,0 0 15,-25 1-15,25-52 16,0 1 0,0-26-16,25 0 15,-25 1-15,0-1 0,26-25 16,-26-1-16,0 1 16,25 0-16,-25-26 0,0 52 15,26-27-15,-26 27 0,0 24 16,25 1-16,-25-1 15,25 26-15,-25 26 0,26-1 16,-1 26-16,1 0 16,24 0-16,-24 25 0,25 0 15,-1-25-15,-24 25 0,25 0 16,-26-25-16,26 0 16,-26 0-16,-25-1 0,26-24 15,-26-1-15</inkml:trace>
  <inkml:trace contextRef="#ctx0" brushRef="#br0" timeOffset="-1657">5058 1321 0,'-26'-25'0,"1"25"0,-1 0 16,26-26 0,26 26-1,-1 0-15,1-25 16,-1 25-16,26-26 0,-26 1 15,26 25-15,0-25 0,0-1 16</inkml:trace>
  <inkml:trace contextRef="#ctx0" brushRef="#br0" timeOffset="-1308">5667 991 0,'0'-51'31,"0"26"-15,-25 25-16,-1-26 16,1 26-16,0 0 15,-1 26-15,1-26 16,-1 25-16,1-25 0,25 25 16,-25-25-16,25 26 15,0-1-15,0 1 16,25-1-16,0 0 0,1-25 15,-1 26-15,1-1 16,24-25-16,-24 26 0,-1-1 16,26-25-16,-26 25 15,1-25-15,-26 26 0,25-26 16,-25 25-16,-25 1 16,-1-26-1,1 25-15,0-25 16,-1 0-16</inkml:trace>
  <inkml:trace contextRef="#ctx0" brushRef="#br0" timeOffset="-977">6074 864 0,'25'-26'0,"0"1"15,-25 0-15,-25 25 16,0 0-1,-1 0-15,1 0 0,-1 0 16,1 25-16,0 0 16,-1 1-16,1-26 0,25 25 15,0 1-15,0-1 0,0 0 16,25 1-16,1-1 16,-1 1-16,26-1 0,-26-25 15,26 25-15,-26 1 16,26-1-16,-25-25 0,-1 26 15,0-26-15,-25 25 0,0 0 32,-25-25-32,0 26 0,-1-26 15,1 0-15,-26 25 0,26-25 16,-1 0-16</inkml:trace>
  <inkml:trace contextRef="#ctx0" brushRef="#br0" timeOffset="-594">6556 864 0,'26'-26'15,"-52"1"1,1 25 0,-1 0-16,1 0 15,0 0-15,-1 25 16,1 1-16,25-1 15,0 1-15,0-1 16,0 26-16,0-26 0,25 1 16,1 24-16,-1-24 0,0-26 15,-25 25-15,26-25 16,-1 0-16,26 0 0,-26-25 16,1 25-1,-1-26-15,1 1 0,-26 0 16,0-1-16,0 1 0,0-1 15,0 1-15,-26 0 16,26-1-16,-25 1 0,-1 25 16,1 0-16,0 0 15,-1 0-15,1 0 16,25 25-16,0 1 16</inkml:trace>
  <inkml:trace contextRef="#ctx0" brushRef="#br0" timeOffset="-149">7064 813 0,'26'0'16,"-1"0"-16,0-25 15,1-1-15,-26 1 16,0-1 0,-26 1-16,1 25 15,25-25-15,-25 25 0,-1 0 16,26 25-16,-25-25 15,-1 25-15,1 1 0,0-1 16,25 26-16,0-26 16,-26 26-16,26 0 0,0-26 15,26 1-15,-1-1 0,0 1 16,1-1-16,25-25 16,-26 0-16,26 0 0,0-25 15,-1 25-15,1-26 16,0 1-16,-26-26 0,26 26 15,-25-1-15,-26 1 0,25-26 16,-25 26-16,0-1 16,0 1-16,0-1 15,-25 26-15,25 26 32,0-1-17,0 1-15,25-1 16,0 0-16,-25 1 15,26-1-15,-26 1 0,25-26 16,1 0-16</inkml:trace>
  <inkml:trace contextRef="#ctx0" brushRef="#br0" timeOffset="672">8029 686 0,'26'0'15,"-26"-25"1,0-1-16,0 1 16,-26 25-16,26-26 15,-25 1-15,0 25 16,-1 0-16,1 0 15,-26 0-15,26 0 16,-1 25-16,26 1 0,-25-1 16,25 1-1,0-1-15,0 0 0,0 1 16,25-1-16,-25 1 16,26-1-16,-1-25 0,0 25 15,26-25-15,-25 0 0,-1 0 16,0 0-16,1 0 15,-1 0-15,1-25 0,-1 25 16,-25-25-16,0-1 16,25 1-16,-25-1 0,0 1 15,0 0-15,0 50 47,26 0-31,-26 1-16,25-1 0,1-25 15,-26 26-15,25-26 0,0 25 16,1-25-16,-1 0 16,1 0-16,-1-25 0,0-1 15,1 1-15,-26-1 0,25 1 16,1-26-16,-26 26 16,0-26-16,0-25 0,0 25 15,-26 0-15,1-25 16,25 25-16,-26 0 0,1 1 15,25 24-15,-25 1 0,50 76 32,-25-26-32,25 26 15,-25 25-15,26-25 16,-1 0-16,1 25 0,-1-25 16,-25-1-16,25-24 0,-25-1 15</inkml:trace>
  <inkml:trace contextRef="#ctx0" brushRef="#br0" timeOffset="1016">8461 534 0,'26'0'31,"-1"0"-15,0-26-16,1 26 15,-1-25-15,26-1 16,-26 26-16,1-25 0,-1 0 16,1 25-16,-1-26 15,0 1-15,-25-1 16,0 1-16,-25 0 16,25-1 15,-25 26-31,25 26 0,0-1 15,0 0-15,25 1 16,-25 25-16,0-26 0,25 0 16,-25 26-16,26-25 15,-26-1-15,0 0 0,25 1 16</inkml:trace>
  <inkml:trace contextRef="#ctx0" brushRef="#br0" timeOffset="1165">8817 76 0,'0'-50'0,"-26"24"15,1 26-15,25 26 32,-25-1-32</inkml:trace>
  <inkml:trace contextRef="#ctx0" brushRef="#br0" timeOffset="2052">9045 280 0,'-25'0'62,"25"25"-62,0 0 0,0 1 16,0 25-16,0-26 16,0 0-16,25 26 0,-25-25 15,26-1-15,-1-25 16,1 25-16,-1-25 0,26 0 16,-26 0-16,1 0 0,-1 0 15,0-25-15,1 0 16,-26-1-16,25 1 0,-25-1 15,0-24-15,0 24 16,-25-25-16,-1 26 0,1-26 16,0 26-16,-1-1 15,1 1-15,-1 25 0,1 0 16,0 0-16,-1 25 0,26 1 16,0-1-16,0 1 15,0-1-15,0 0 0,0 1 16,26-1-16,-1 1 0,-25-1 15,25-25-15,1 0 16,-1 0-16,1 0 16,-1-25-16,0 25 15,-25-26-15,26 1 0,-1-1 16,-25 1-16,26 25 0,-26-25 16,25 25-16,-25-26 15,25 26-15,1 26 31,-1-26 16,-25-26-31,26 26-16,-26-25 16,25 25-16,-25-26 0,25 1 15,-25 0-15,26-1 0,-1 26 16,1-25-16,-1 25 15,0 0-15,1 0 16,-1 25-16,-25 1 16,26-1-16,-1 26 0,-25 0 15,25-26-15,-25 26 0,26-26 16,-26 1-16,0-1 16,0 0-16,0 1 0,0-52 46,0 1-46,-26 0 0,26-1 16,0 1-16,0-26 16,0 26-16,26-26 0,-26 25 15,25 1-15,1 0 0,-1 25 16,0 0-16,1 25 16,25 0-16,-26 1 0,0 25 15,1-1-15</inkml:trace>
  <inkml:trace contextRef="#ctx0" brushRef="#br0" timeOffset="3064">6607 1956 0,'0'-25'15,"0"-1"-15,0 1 16,-25-1-16,-1 1 16,1-26-16,-26 26 0,26-1 15,-1 1-15,26 0 16,-25-1-16,-1 1 0,1 25 15,0 0-15,-1 0 16,26 25-16,-25 1 0,-1-1 16,1 26-16,25-26 15,-25 26-15,25-26 0,0 26 16,0-25-16,0-1 0,25 0 16,-25 1-16,25-26 0,1 25 15,-1-25-15,1 0 16,-1-25-16,0 25 0,1-26 15,-1 1-15,1 0 16,-26-1-16,25 1 16,-25-1-16,0 1 15,0 50 17,0 1-17,0-1-15,25 1 0,-25-1 16,26 0-16,-26 1 15,0-1-15,25-25 0,-25 26 16,26-26-16,-1 0 0,0-51 31,1 25-31,-26 1 0,0 0 16,0-26-16,0 0 0,0 0 16,-26 0-16,1-25 15,0 25-15,-26 1 0,0-1 16,0 25-16,0 26 15,-25 0-15,25 26 0,-25-1 16,0 51-16,25 1 0,0-1 16,1 25-16,24 1 15,26-26-15,26 26 0,-1-26 16,26 0-16,25 0 16,26-50-16,-1 25 0,1-51 15,25 0-15,-26-26 0,26-25 16</inkml:trace>
  <inkml:trace contextRef="#ctx0" brushRef="#br0" timeOffset="4051">7801 1499 0,'-26'0'0,"1"-26"15,0 26-15,-26 0 16,25 0-16,1 0 0,0 26 16,-26-26-16,25 25 15,1 26-15,0-26 0,-1 26 16,1 0-16,25 0 0,0 0 15,0-1-15,0 1 16,25-25-16,1 24 0,-1-24 16,0 25-16,26-51 15,0 25-15,0-25 0,0 0 16,-1 0-16,1-25 0,0 25 16,0-51-16,0 25 15,-26-24-15,0 24 0,1-25 16,-26 1-16,0-27 15,-26 27-15,1-1 0,0 0 16,-26 0-16,25 0 0,-24 26 16,-1 0-16,0 25 15,0 0-15,26 0 0,-26 25 16,26 26 0,25 0-16,0-26 0,0 26 15,25-26-15</inkml:trace>
  <inkml:trace contextRef="#ctx0" brushRef="#br0" timeOffset="4290">8283 1423 0,'0'-26'0,"-25"1"0,25-1 15,0 52 1,0-1 0,0 1-16,25 24 0,-25-24 15,26 50-15,-1-25 0,1 0 16,-26 25-16,25-25 16,0-1-16,1 1 0</inkml:trace>
  <inkml:trace contextRef="#ctx0" brushRef="#br0" timeOffset="4574">8182 1550 0,'-26'-26'16,"1"-25"-16,0 1 0,-1 24 15,26-25-15,26 26 16,-1 0-16,0 25 0,26-26 15,0 26-15,25 0 16,-25 26-16,25-1 0,0 0 16,-25 26-16,0-25 0,0 24 15,-26 27-15,1-27 16,-26 1-16,0 0 0,-26 25 16,-25-25-16,1 0 15,-1-26-15,0 26 0,-25-26 16,25 1-16,0-26 15</inkml:trace>
  <inkml:trace contextRef="#ctx0" brushRef="#br0" timeOffset="5233">9045 1499 0,'26'0'0,"-1"-26"15,1 1-15,-1 0 0,-25-1 16,0 1-16,0-1 0,-25 1 16,-1 0-16,1 25 15,-26-26-15,26 26 16,-1 0-16,1 26 16,-1-1-16,1-25 0,0 51 15,-1-26-15,26 1 0,-25 24 16,25 1-16,0-25 15,0 24-15,25-24 0,1-1 16,-26 1-16,25-1 16,0-25-16,1 25 0,-1-25 15,1 0-15,-1 0 0,0-25 16,1 25-16,-1-25 16,-25-1-16,26 1 0,-1-1 15,-25 1-15,0-26 0,25 26 16,-25-1-16,0 1 15,26 25 1,-26 25 0,0 1-16,25-1 0,-25 1 15,26 24-15,-26-24 0,25-1 16,-25 1-16,25-26 16,1 25-16,-1-50 15,1 25-15,-1-26 16,-25-25-16,25 26 0,-25-26 15,26 0-15,-26 1 16,0-1-16,0 0 0,-26 0 16,26 0-16,-25 1 0,0-1 15,-1 0-15,26 26 16,-25-1-16,-1 26 16,26 26-1,0-1-15,0 26 0,0 0 16,0-1-16,26 27 0,-1-27 15,1 1-15,-1 25 16,0-25-16,1 0 0,-1-26 16</inkml:trace>
  <inkml:trace contextRef="#ctx0" brushRef="#br0" timeOffset="5744">9325 1397 0,'0'-25'0,"0"-1"15,0 1 1,25 25-16,1-25 16,-1 25-16,26-26 15,0 26-15,-1-25 0,27 25 16,-27-26-16,27 26 0,-27-25 16,1 0-16,0-1 15,-26 26-15,1-25 0,-1-1 16,-25 1-16,0 0 15,-25 25-15,-1-26 16,1 26-16,0 0 0,-26 0 16,25 26-16,-24-1 15,24 0-15,1 1 16,25 25-16,0-26 16,0 0-16,0 26 0,0-25 15,0-1-15,25 0 0,-25 1 16,26-1-16,-1-25 15,0 0-15,1 0 0,25 0 16,-26 0-16,0-25 16,1-1-16,-1 26 0,1-25 15,-1 0-15,0-1 0,-25 1 16,26-1-16,-26 1 16,25 0-16,-25 50 31,0 0-16,0 1-15,26 25 0,-26-26 16,0 0-16,25 1 16,-25-1-16,0 1 0</inkml:trace>
</inkml:ink>
</file>

<file path=ppt/ink/ink2.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1-05-11T05:12:03.847"/>
    </inkml:context>
    <inkml:brush xml:id="br0">
      <inkml:brushProperty name="width" value="0.05" units="cm"/>
      <inkml:brushProperty name="height" value="0.05" units="cm"/>
      <inkml:brushProperty name="fitToCurve" value="1"/>
    </inkml:brush>
  </inkml:definitions>
  <inkml:trace contextRef="#ctx0" brushRef="#br0">77 1016 0,'-26'0'0,"1"26"16,-1-26-1,26 25 16,26-25-31,-1 0 16,1 0 15,-1 26-31,0-26 16,1 0 0,-1-26-1,1 1-15,-1-1 16,-25 1-1,0-26-15,0 26 16,0-1-16,0-24 0,0-1 16,0-25-16,-25 25 15,25-25-15,-26-1 0,1 27 16,25-27-16,-26 27 0,26-1 16,-25 25-16,25 1 15,-25 25-15,25 25 0,-26 1 16,26 25-16,0-1 15,0 27-15,0-1 0,26 0 16,-1 0-16,0-25 0,1 25 16,-1-25-16,1 0 15,24 0-15,-24-26 0,-26 0 16,25 1-16,1-26 16</inkml:trace>
  <inkml:trace contextRef="#ctx0" brushRef="#br0" timeOffset="1374">508 839 0,'0'-26'0,"0"1"32,0-1-17,0 52 16,26-26 1,-1 0-1,1 0-31,-1-26 16,0 1-1,-25 0 1,26-1-16,-26 1 15,0-1-15,-26 26 16,1-25-16,0 0 16,-1 25-16,1 0 0,-1 0 15,1 25 1,25 0-16,-25 1 0,25-1 16,0 26-16,0-26 15,25 1-15,-25 25 0,25-26 16,1 0-16,-1 1 0,1-1 15,-1-25-15,0 0 16,1 0-16,-1 0 0,1 0 16,-1-25-16,0-1 15,1 1-15,-26 0 0,25-1 16,-25 1-16,0-1 0,26-24 16,-26 24-16,0 1 15,0-26-15,-26 51 0,26-25 16,0-1-16,0 52 31,0-1-31,0 0 16,0 1-16,0-1 15,0 51 1,26-50-16,-26-1 0,25 1 16,0-1-16,1-25 15,-1 0-15,1 0 16,-26-25-16,25-1 15,0 1-15,1-1 16,-26-24-16,25 24 16,-25 1-16,0-1 0,26 26 15,-26-25-15,25 50 32,-25 1-17,25-1 1,1 1-16,-1-26 15,1 25-15,-1-25 16,0-25 0,1 25-16,-1-26 0,1 26 15,-26-25-15,25-1 16,-25 1-16,25 0 0,-25-1 16,0 1-1,-25-1-15,0 26 16,-1 0-16,1 0 0,-1 0 15,1 26-15,25-1 16,-25 1-16,25-1 0,-26 0 16,26 1-16,0-1 0,26 1 15,-1-1-15,0 0 16,1-25-16,25 26 0,-26-26 16,26 0-16,0-26 0,-1 26 15,1-25-15,0 0 16,-26-26-16,26 0 0,-25 26 15,-1-52-15,-25 27 16,0-1-16,0-25 0,-25 25 16,25-25-16,-26 25 0,-25 0 15,26 0-15,0 26 16,-1-1-16,1 26 0,-1 0 16,1 26-16,25-1 15,0 26-15,0 0 0,0 0 16,0-1-16,0 27 0,25-27 15,1 27-15,-1-27 16,1 1-16,24 0 0,-24-26 16,-1 1-16,1-1 15,24 1-15,-24-26 0,-1 0 16,1-26-16,-1 26 0</inkml:trace>
</inkml:ink>
</file>

<file path=ppt/ink/ink3.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1-05-11T05:56:23.930"/>
    </inkml:context>
    <inkml:brush xml:id="br0">
      <inkml:brushProperty name="width" value="0.05" units="cm"/>
      <inkml:brushProperty name="height" value="0.05" units="cm"/>
      <inkml:brushProperty name="fitToCurve" value="1"/>
    </inkml:brush>
    <inkml:brush xml:id="br1">
      <inkml:brushProperty name="width" value="0.05" units="cm"/>
      <inkml:brushProperty name="height" value="0.05" units="cm"/>
      <inkml:brushProperty name="color" value="#ED1C24"/>
      <inkml:brushProperty name="fitToCurve" value="1"/>
    </inkml:brush>
  </inkml:definitions>
  <inkml:trace contextRef="#ctx0" brushRef="#br0">21794 16235 0,'0'26'15,"0"24"-15,0 1 0,-25-25 16,25 24-16,0-24 0,-26 25 16,26-1-16,0 1 0,-25 0 15,25 0-15,0 0 16,0-1-16,0 1 0,0 0 16,0 25-16,0-25 15,25 0-15,-25 25 0,0 0 16,0 0-16,0 1 0,0-1 15,0 0-15,26 0 16,-26 0-16,0 1 0,0-27 16</inkml:trace>
  <inkml:trace contextRef="#ctx0" brushRef="#br0" timeOffset="-1700">20803 3815 0,'0'25'32,"0"0"-32,0 1 15,0-1-15,26 26 16,-26-26-16,0 1 0,25 25 15,-25-26-15,0 26 16,26 0-16,-26-1 0,0 1 16,0 0-16,0 0 0,25 25 15,-25-25-15,0 0 16,0-1-16,0 1 0,25 0 16,-25 0-16</inkml:trace>
  <inkml:trace contextRef="#ctx0" brushRef="#br0" timeOffset="-20335">23597 1757 0,'0'-25'31,"26"25"-31,-26-26 15,-26 26-15,1 0 16,0 0 0,-1 26-16,1-1 15,-26-25-15,26 51 0,-1-26 16,1 26-16,-1 0 16,1 0-16,0 0 0,25-1 15,-26 27-15,26-27 16,26 1-16,-26 0 0,25 0 15,26 0-15,0-26 0,-1 0 16,27 1-16,-1-26 16,0 0-16,0 0 0,0-26 15,1 1-15,-27-26 16,1 26-16,0-26 0,-26 0 16,1-25-16,-26 0 0,0 0 15,0-1-15,-51 1 16,26 0-16,-26 0 0,0 25 15,0 0-15,0 0 16,1 26-16,-1 25 0,25 0 16,-24 0-16,24 0 0,1 0 15,25 25-15,0 1 16,0-1-16</inkml:trace>
  <inkml:trace contextRef="#ctx0" brushRef="#br0" timeOffset="-19725">24436 1910 0,'-26'-26'16,"26"1"-1,0-1-15,0 1 16,26 25 0,-26 25-1,25 1-15,-25-1 0,25 26 16,1 0-16,-26 0 16,25-1-16,-25 1 0,0 0 15,26-26-15,-26 26 0,0-25 16,0-1-16,0 0 15,-26-25 1,26-25 0,0 0-16,0-26 0,26 25 15,-26-24-15,25-27 0,0 27 16,1-1-16,-1 0 16,1 26-16,-1-26 0,0 51 15,1 0-15,-1 0 16,1 25-16,-1 1 0,0 24 15,1-24-15,-26 25 0,25-1 16,-25 1-16,0 0 16,0-26-16,26 26 0,-26-25 15,0-1-15</inkml:trace>
  <inkml:trace contextRef="#ctx0" brushRef="#br0" timeOffset="-19531">25172 2062 0,'26'0'16,"-26"-25"-16,25-1 31,0 1-15,1 25-16,-1 0 15,1-26-15,24 26 0,-24 0 16,25-25-16,-26 25 15,0 0-15</inkml:trace>
  <inkml:trace contextRef="#ctx0" brushRef="#br0" timeOffset="-19035">25604 1605 0,'0'-26'0,"0"1"0,-25 25 15,25-25-15,0 50 32,0 0-32,0 26 15,0 0-15,25 0 0,-25 25 16,25 26-16,1-26 16,-26 0-16,25 26 0,1-26 15,-1 0-15,-25 0 0,25-25 16,-25 0-16,26 0 15,-26-1-15,0-24 0,0-1 16,0 1-16,0-1 16,0-50-16,0-1 15,0 1-15,-26-26 0,26-25 16,-25 0-16,25-1 16,-25-24-16,25-1 0,0 1 15,0-1-15,0 0 16,0 26-16,25 0 0,0 25 15,1 0-15,-1 26 0,1 25 16,24 0-16,-24 25 16,-1 1-16,1-1 0,-1 26 15,0-26-15,-25 26 0,0 0 16,0 0-16,-25 0 16,25-26-16,-25 0 0,-1 26 15,1-51-15,-1 26 16,1-1-16,0-25 0</inkml:trace>
  <inkml:trace contextRef="#ctx0" brushRef="#br0" timeOffset="-18703">25985 1757 0,'25'0'16,"1"-25"-16,-1 25 31,-25-26-31,26 26 15,-26-25-15,25 25 16,0 0-16,1 0 0,25 25 16,-26-25-16,26 26 0,-26-1 15,1 1-15,24-1 16,-24 26-16,-26-26 0,25 1 16,-25-1-16,0 0 15,-25 1-15,-1-1 16,1-25-16,0 0 0,-1-25 15,1-1 1,25-24-16,0 24 0,0-25 16,0 1-16,0-1 15,25 0-15,1 0 0,-1 26 16,0-1-16,1 1 16,-1 25-16</inkml:trace>
  <inkml:trace contextRef="#ctx0" brushRef="#br0" timeOffset="-18331">26569 1681 0,'26'0'15,"-26"25"1,25-25 0,0 26-1,1-26-15,-1 0 16,1 25-16,-1-25 15,0 0-15,1 0 0,-1-25 16,1 25-16,-26-26 0,25 26 16,-25-25-16,0 0 15,0-1-15,0 1 0,-25 25 16,-1-26-16,1 1 16,-1 25-16,-24-25 0,24 25 15,1 0-15,-1 0 16,1 0-16,0 25 0,-1-25 15,26 25-15,0 26 0,0-25 16,26 24-16,-26-24 16,25 25-16,0-26 0,26 0 15,-25 1-15,-1-1 16,0 1-16,26-26 0,-25 0 16</inkml:trace>
  <inkml:trace contextRef="#ctx0" brushRef="#br0" timeOffset="-17762">27026 1681 0,'0'-25'16,"-25"-1"-16,0 1 0,25-1 15,-26 1-15,26 0 16,26 25 0,-26 25-1,25 0-15,0 1 16,1-1-16,-1 26 0,1-26 15,-26 1-15,25 25 16,-25-26-16,25 0 0,-25 1 16,0-1-16,0 1 0,0-1 15,-25-50 1,25-1-16,0-25 16,0 26-1,0-26-15,0 26 0,0-26 16,0 0-16,25 26 0,-25-1 15,26 26-15,-1 0 16,1 0-16,-26 26 16,25-1-16,-25 1 15,25-1-15,-25 26 0,26-26 16,-26 1-16,0-1 0,0 0 16,25 1-16,-25-52 46,0 1-46,26-26 0,-26 26 16,25-26-16,-25 26 0,25-26 16,-25 25-16,26 1 15,-26 0-15,25 25 0,1 0 16,-1 0-16,-25 25 16,25 0-16,1 1 0,-26 25 15,25-26-15,-25 26 0,26 0 16,-26-26-16,0 0 15,0 26-15,0-25 16</inkml:trace>
  <inkml:trace contextRef="#ctx0" brushRef="#br0" timeOffset="-17577">27661 1554 0,'0'-25'0,"26"25"16,-26-26-16,0 52 15,25-1-15,-25 0 16,0 1-16,0-1 16,26 26-16,-26-26 0,25 26 15,-25-25-15,25-1 0,-25 26 16,0-26 0</inkml:trace>
  <inkml:trace contextRef="#ctx0" brushRef="#br0" timeOffset="-17419">27738 1224 0,'-26'-26'0,"26"1"16,-25 25-16,-1 0 16,1 25-1,25 1-15,0-1 16,-25 1-16</inkml:trace>
  <inkml:trace contextRef="#ctx0" brushRef="#br0" timeOffset="-17035">28271 1605 0,'25'-26'16,"-25"1"-1,26 0-15,-26-1 16,0 1-16,-26-1 0,26 1 16,-25 0-16,0-1 15,-1 26-15,1 0 0,-1 0 16,1 0-16,0 0 0,-1 0 16,1 26-16,-1-26 15,1 25-15,25 0 0,0 1 16,25-1-16,1 1 15,-1-1-15,1 0 0,24 1 16,1-1-16,0 1 0,0 24 16,0-24-16,-1-1 15,-24 1-15,-1-1 0,-25 0 16,0 1-16,0-1 0,-25-25 16,-26 26-16,26-26 15,-26 25-15,0-25 0,0-25 16,0-1-16,1 26 15</inkml:trace>
  <inkml:trace contextRef="#ctx0" brushRef="#br0" timeOffset="-16583">28652 1681 0,'-25'0'16,"-1"0"-16,52 0 47,-1 0-47,0 0 0,1 0 15,25 0-15,-1 0 16,-24-25-16,25 25 0,-1-26 15,1 1-15,-25 25 0,-1-26 16,0 26-16,1-25 16,-1 0-16,-25-1 15,-25 1-15,-1 25 16,-24-26-16,24 26 0,-25-25 16,1 25-16,-1 0 15,0 0-15,0 25 0,26-25 16,-1 26-16,1-1 0,25 26 15,0-26-15,25 26 16,1 0-16,-1-26 0,26 26 16,0 0-16,0-26 0,-1 1 15,1-1-15,0-25 16,-26 0-16,26-25 0</inkml:trace>
  <inkml:trace contextRef="#ctx0" brushRef="#br0" timeOffset="-14856">21108 462 0,'-25'-26'0,"25"1"16,0 0-16,-26 25 16,1 0-16,0 0 15,-1 25-15,26 0 16,0 1-16,-25-1 16,25 26-16,0 0 0,0 0 15,0 25-15,0 0 16,0 0-16,0 0 0,25 1 15,1-1-15,-1-25 0,0 25 16,1-25-16,25-26 16,-1 0-16,1 1 0,25-26 15,-25 0-15</inkml:trace>
  <inkml:trace contextRef="#ctx0" brushRef="#br0" timeOffset="-14465">21667 614 0,'-25'-25'0,"25"-1"0,-26 1 16,26 0-16,0-1 15,0 1-15,0-1 16,0 1 0,0 50-1,0 1-15,0 25 16,26-26-16,-1 26 0,-25 25 15,25-25-15,1 25 16,-26-25-16,25 0 0,1-1 16,-26 1-16,25 0 15,-25-26-15,0 1 0,25-1 16,-25 1-16</inkml:trace>
  <inkml:trace contextRef="#ctx0" brushRef="#br0" timeOffset="-14280">21642 1071 0,'-26'0'16,"1"0"-16,50 0 31,1 0-15,-1-25-16,26 25 16,0-25-16,25-1 0,-25 26 15,25-25-15,0 25 0,0-26 16,-25 1-16,0 25 15,-26-25-15</inkml:trace>
  <inkml:trace contextRef="#ctx0" brushRef="#br0" timeOffset="-14100">21718 716 0,'-51'-26'0,"-25"1"15,50 0-15,-24-26 16,24 25-16,1 1 0,25-26 15,25 26-15,1-1 0,-1 26 16,26-25-16,0 25 16,-1-25-16,1 25 15,25 0-15,-25 0 0,0 25 16</inkml:trace>
  <inkml:trace contextRef="#ctx0" brushRef="#br0" timeOffset="-13662">22200 716 0,'26'0'47,"-1"0"-31,1 0-16,24 51 15,1-26 1,-25 0-16,-1 1 0,0-1 16,1 1-16,-1-1 0,-25 0 15,0 1-15,0-1 16,-25-50 15,25-1-15,-26 1-16,26-26 15,0 26-15,0-26 0,26 0 16,-1 26-16,-25-26 0,26 26 16,-1-1-16,0 26 15,26 0-15,-25 0 0,-1 26 16,0-1-16,1 0 0,-1 26 16,1-25-16,-26 24 15,25-24-15,0-1 0,-25 1 16,0-1-16,0 0 15</inkml:trace>
  <inkml:trace contextRef="#ctx0" brushRef="#br0" timeOffset="-13405">23013 436 0,'0'-25'0,"-25"0"0,25-1 15,0 1-15,0 50 47,25 26-47,-25-26 0,26 26 16,-1 0-16,0 0 16,1 0-16,-1 25 0,1-25 15,-1-1-15,-25 1 16,25-25-16,-25-1 0,26 26 15,-26-26-15</inkml:trace>
  <inkml:trace contextRef="#ctx0" brushRef="#br0" timeOffset="-13050">23089 843 0,'-25'-26'0,"25"1"15,0 0-15,0-1 16,0 1-16,25-1 15,1 1-15,-1 0 0,26-1 16,-26 26-16,26-25 16,0 25-16,0 0 0,0 25 15,-1 1-15,1-1 16,-25 0-16,24 1 0,-24 25 16,-26-26-16,0 0 15,0 1-15,0-1 0,-26 1 16,1-1-16,0-25 0,-1 0 15,1 0-15,-1-25 16,1 25-16,0-26 0,25-25 16,0 26-16,0-26 15,25 0-15,0 26 0,1-26 16,25 0-16,25 26 0,-25 0 16,25-1-16,-25 26 15,25 0-15,-25 0 0,-1 0 16</inkml:trace>
  <inkml:trace contextRef="#ctx0" brushRef="#br0" timeOffset="-12606">24207 614 0,'0'-25'32,"0"-1"-32,25 1 15,-25 0-15,0-1 16,0 1-16,-25-1 15,0 26-15,-1 0 16,1 0-16,-1 26 16,1-26-16,0 25 15,-1 26-15,1-26 0,25 1 16,-26 25-16,26-1 0,0-24 16,0 25-16,26-26 15,-1 0-15,1 1 0,-1-1 16,0 1-16,1-26 15,25 0-15,-26 0 0,0-26 16,1 26-16,-1-25 16,1-1-16,-1-24 0,0 24 15,-25-25-15,0 26 0,0-26 16,0 0-16,0 26 16,0 0-16,0-1 0,-25 26 15,25 26 1,0-1-16,25 26 15,-25-26-15,26 26 0,-1-26 16,-25 26-16,26 0 16,-1-26-16,0 1 0,-25-1 15,26 1-15</inkml:trace>
  <inkml:trace contextRef="#ctx0" brushRef="#br0" timeOffset="-12215">24563 589 0,'0'-26'0,"-26"1"0,1 25 16,25-25-16,-26-1 0,26 1 15,26 25 1,-1 0-16,1 25 16,-1 1-16,0-1 15,1 0-15,-1 1 0,1-1 16,-1 1-16,0 24 0,1-24 15,-26-1-15,0 1 16,0-1-16,-26-25 16,1 0-1,0-25-15,25-1 16,-26 1-16,26-1 0,0-24 16,0-1-16,26 25 15,-1 1-15,0-26 0,1 51 16,-1-25-16,26 25 15,-26 25-15,1-25 0,-1 51 16,1-26-16,-1 1 0,0 25 16,-25-1-16,0-24 15,0 25-15,0-26 0,0 0 16,0 1-16</inkml:trace>
  <inkml:trace contextRef="#ctx0" brushRef="#br0" timeOffset="-11790">25274 640 0,'0'25'16,"-26"-25"0,52 0 30,-1 0-46,1 0 16,-1 0 0,0 0-16,1 0 0,-1 0 15,1 0-15,-26-25 0,25 25 16,-25-26-16,0 1 16,0-1-16,0 1 15,-25 0-15,-1-1 16,1 1-16,-1 25 15,1 0-15,0 0 0,-1 0 16,1 25-16,-1 1 16,1-1-16,25 26 0,0 0 15,0-26-15,0 26 0,25-26 16,1 26-16,-1-26 16,26 1-16,-26-1 0,26-25 15,0 0-15,0 0 16,0 0-16,-1-25 0</inkml:trace>
  <inkml:trace contextRef="#ctx0" brushRef="#br0" timeOffset="-11537">25731 182 0,'-25'-25'16,"25"0"-16,-26-1 0,26 52 46,0-1-46,0 26 16,26 0-16,-26-1 0,25 1 16,-25 0-16,25 25 0,1-25 15,-1 0-15,-25 0 16,26-1-16,-1 1 0,0-25 16,1-1-16,-1 0 15,1 1-15,-1-26 0,0 0 16,1 0-16,-26-26 15</inkml:trace>
  <inkml:trace contextRef="#ctx0" brushRef="#br0" timeOffset="-11352">25706 411 0,'-51'0'0,"25"0"0,1 0 15,0 0-15,-1 0 0,26 25 16,26-25-1,-1 0 1,0 0-16,26 0 0,-25 0 16,24-25-16,1 25 15,0 0-15,0-25 0</inkml:trace>
  <inkml:trace contextRef="#ctx0" brushRef="#br0" timeOffset="-11129">26036 81 0,'0'-26'0,"-26"26"16,26-25-16,0 0 15,26 25 1,-1 0-16,1 50 16,24-24-16,-24 50 0,50-25 15,-25 25-15,0 26 0,25-26 16,-25 25-16,-26-24 15,0-1-15,-25 0 0,-25 0 16,-51 0-16,0-25 16</inkml:trace>
  <inkml:trace contextRef="#ctx0" brushRef="#br0" timeOffset="-2071">20549 1783 0,'-25'25'0,"25"0"16,-25 1-16,25 25 15,0-26-15,0 26 0,0 0 16,0-26-16,0 26 0,0 0 15,25-1-15,-25 1 16,25 0-16,-25 0 0,0 0 16,26-1-16,-26 1 15,0-25-15,25 24 0,-25 1 16,0 0-16,0-26 0,0 26 16,0-25-16</inkml:trace>
  <inkml:trace contextRef="#ctx0" brushRef="#br0" timeOffset="3721">3531 13670 0,'-25'0'15,"25"25"17,0 1-17,-25-1-15,-1 0 16,1 26-16,-1-25 15,-24 24-15,24 1 0,1 0 16,25 0-16,-26 25 16,26-25-16,0 0 0,26 25 15,-1-25-15,26-1 0,0 1 16,0-25-16,-1-1 16,1 0-16,25-25 0,-25 0 15,25 0-15,-25-25 16,25 0-16,-25-1 0,0-25 15,0 1-15,0-1 0,-26 0 16,-25 0-16,0 0 16,0-25-16,0 25 0,-25-25 15,-26 25-15,0-25 16,26 25-16,-26 1 0,0 24 16,0-25-16,0 26 0,26 0 15,-26 25-15,26 0 16,-1 0-16,26 25 15,0 0-15</inkml:trace>
  <inkml:trace contextRef="#ctx0" brushRef="#br0" timeOffset="4364">3785 14584 0,'-25'0'16,"0"26"-1,25-1-15,-26-25 16,1 51-16,-1-26 15,26 26-15,-25-26 0,0 26 16,-1 0-16,26-26 0,-25 26 16,25-25-16,-26 24 15,26-24-15,0-1 16,0 1-16,0-1 16,26-25-1,-26 25-15,25-25 16,1 0-16,-1 0 15,26 0-15,0 0 0,-1 0 16,1 0-16,0 0 0,25 0 16,-25 0-16,25 0 15,-25 26-15,0-26 0,0 0 16,-26 25-16,0-25 16,1 0-16,-1 0 0,1 0 15,-1-25 1,-25-1-1,0 1-15,-25-26 0,25 0 16,-26 26-16,1-26 16,-1-25-16,1 25 0,0 0 15,-1 1-15,1-1 0,-1 0 16,1 0-16,0 26 16,-1-1-16,26 1 0,-25 25 15,25-25-15,-26 25 16,26 25 15</inkml:trace>
  <inkml:trace contextRef="#ctx0" brushRef="#br0" timeOffset="5614">3252 13898 0,'0'-25'15,"-25"0"-15,-1 25 16,26-26-1,-25 26-15,-1-25 16,1 25-16,0 0 16,-1 0-16,1 0 15,-1 0-15,1 0 0,0 25 16,-1 1-16,1-26 0,-1 25 16,26 0-16,-25 1 15,0-1-15,25 1 0,0-1 16,-26 0-16,26 1 0,0 25 15,0-26-15,26 0 16,-1 26-16,0 0 16,1-26-16,-1 26 15,1-51-15,-1 26 0,0-26 16,1 25-16,-1-25 16,26 0-16,-26 0 0,1-25 15,-1 25-15,1-26 0,-1 26 16,0 0-16,1-25 15</inkml:trace>
  <inkml:trace contextRef="#ctx0" brushRef="#br0" timeOffset="6309">3252 14381 0,'-25'0'31,"-1"0"-31,1 25 16,-1-25 0,1 0-16,25 26 0,-25-26 15,-1 25-15,1 1 16,-1-1-16,1 0 15,0 1-15,-1-26 16,26 25-16,-25 1 16,-1-1-16,26 0 0,-25 1 15,25-1-15,-25-25 16,25 26-16,0-1 0,0 0 16,-26 1-16,26-1 0,0 1 15,0-1 1,26 0-16,-26 1 15,25-1 17,0-25-17,1 26 1,-1-26 0,1 0-16,-1 0 15,0 0-15,1 0 16,-1 0-16,26 0 0,-26 0 15,26 25-15,-25-25 16,24 0-16,27 25 0,-27-25 16,1 0-16,-25 26 15,24-26-15,1 0 0,-25 0 16,-1 0-16,0 0 0,-25-26 31,0 1-15,-25 0-1,25-1-15,0 1 16,-25 25-16,25-26 16,0 1-1,25 25-15,0 0 16,1 0 0</inkml:trace>
  <inkml:trace contextRef="#ctx0" brushRef="#br0" timeOffset="-8446">26645 5313 0,'0'-25'0,"0"-1"16,0 1-1,0 0 1,-25 25 0,0-26-16,-1 26 15,-25 0-15,1 0 0,-27 0 16,1 0-16,-25 0 15,-1 0-15,-25 26 0,25-26 16,-25 0-16,0 25 0,0-25 16,0 0-16,-25 0 15,50 0-15,-25 0 0,0 0 16,26 0-16,25 0 0,-1 0 16,27 0-16,-1 0 15,25 0-15,52 25 31,-1-25-31,-25 26 0,26-26 16,-1 25-16,0 1 0,1-1 16,-1 0-16,-25 26 15,0 0-15,0 0 0,0 25 16,0 0-16,0 26 16,0-1-16,0 1 0,26 0 15,-26 25-15,25-26 0,0 26 16,1-25-16,-26 25 15,25 0-15,-25 0 0,26 0 16,-26 0-16,0 25 16,0-25-16,0-25 0,0 25 15,0-26-15,-26 1 0,26-26 16,0 0-16,0-25 16,0 25-16,0-25 0,26-25 15,-26-1-15,0 0 0,0 1 16,25-26-1,0-26 1,1 26-16,-1-25 16,26 25-16,-26-25 0,26 25 15,25-26-15,-25 26 0,51-25 16,-1 25-16,1-26 16,50 26-16,26-25 0,0 25 15,25 0-15,51 0 16,-25 0-16,25 0 0,0 0 15,25 0-15,-25 0 0,-25 0 16,-1 25-16,1-25 16,-51 0-16,25 0 0,-51 0 15,-25 0-15,0 0 16,-25 0-16,-26-25 0,-25 25 16,0 0-16,-26-25 0,-25-1 15,0 1 1,0-1-16,-25 1 15,-1 0-15,26-1 16,-25 1-16,25-1 0,-25-24 16,25 24-16,0-25 0,0 26 15,0-26-15,25 26 16,-25-26-16,0 0 0,25 0 16,-25 1-16,0-1 15,0 0-15,0-25 0,0 0 16,0-26-16,-25 26 0,25-51 15,-25 25-15,25-25 16,-26 0-16,26 0 0,0 0 16,-25 26-16,25-26 15,-26 25-15,26 0 0,-25 1 16,0 25-16,-26-1 0,25 27 16,-24-27-16,-1 52 15,-25-26-15,25 26 0,-25-1 16,-26 1-16,26 0 15,0 25-15,-1 0 0,1-26 16,0 26-16,0 0 0,0 0 16,-1 0-16,27 0 15,-27 0-15,1 0 0,0 0 16,-26 0-16,26 0 16,-25 0-16,-1 0 0,0 0 15,-25 0-15,26 0 0,-26 0 16,25 0-16,-25 26 15,0-26-15,26 0 0,-1 0 16,-25 25-16,51-25 16,-26 0-16,26 25 0,0-25 15,25 0-15,0 0 0,26 0 16,-1 0-16</inkml:trace>
  <inkml:trace contextRef="#ctx0" brushRef="#br0" timeOffset="-6808">26772 8183 0,'0'-25'0,"26"25"15,-1-25-15,1 25 32,-26 25-17,0 0 1,0 1-16,0-1 16,0 1-16,0 24 0,0 27 15,25-1-15,-25 0 16,25 0-16,-25 26 0,26-1 15,-1-24-15,-25-1 0,26 0 16,-26 0-16,0 0 16,25-25-16,-25 0 0,0-26 15,0 1-15,0-1 0,25 1 16,-25-52 15</inkml:trace>
  <inkml:trace contextRef="#ctx0" brushRef="#br0" timeOffset="-6434">27001 9276 0,'-25'0'31,"-1"0"-31,1 0 16,-1 0-16,1 0 15,0 25-15,-1 0 16,1 1-16,-26-1 0,26 1 15,-1-1-15,1 26 16,-1-26-16,26 26 0,0 0 16,0 0-16,0-26 0,26 26 15,25-26-15,-26 1 16,51-26-16,0 25 0,-25-25 16,51-25-16,-26 25 15,-25-26-15,25 1 0,-25-26 16,0 26-16,-26-26 0,0 0 15,-25 0-15,0 26 16,-25-26-16,0 0 0,-1 26 16,1-1-16,-26 26 15,-25-25-15,25 25 0,0 0 16,0 25-16,26-25 0,-26 26 16,26-1-1</inkml:trace>
  <inkml:trace contextRef="#ctx0" brushRef="#br0" timeOffset="-6160">27255 9504 0,'0'26'0,"25"-26"31,1 0-16,25-26-15,-1 26 16,27 0-16,24 0 16,1-25-16,25 25 0,0 0 15,0 0-15,0-26 0,0 26 16,0 0-16,-26 0 16,-24-25-16,-27 25 0,1 0 15,-25 0-15,-52 0 16,-25 0-1</inkml:trace>
  <inkml:trace contextRef="#ctx0" brushRef="#br0" timeOffset="-5786">24893 9733 0,'-26'0'0,"1"0"15,0 0-15,50 0 16,26-26 0,0 26-16,25 0 0,0 0 15,0-25-15,26 25 16,-1 0-16,26-25 0,0 25 15,0 0-15,0-26 16,0 26-16,26-25 0,-52 25 16,26 0-16,-50 0 0,-1-26 15,-25 26-15,-1 0 16,-24 0-16,-52 0 47,1 0-32</inkml:trace>
  <inkml:trace contextRef="#ctx0" brushRef="#br0" timeOffset="-4720">27026 5720 0,'-25'-26'15,"0"26"-15,-1 0 0,52 0 32,24 0-17,1 0-15,0 0 0,51 0 16,25 0-16,25 0 0,0 0 16,26 0-16,25-25 15,-25 25-15,25-26 0,-25 1 16,0 25-16,127-25 15,-204-1-15,1 26 16,-51 0-16,0 0 0,-26 0 16,-50 0-1,-26 0-15,0 26 16</inkml:trace>
  <inkml:trace contextRef="#ctx0" brushRef="#br0" timeOffset="-4371">27077 6304 0,'-51'0'15,"1"25"-15,24-25 16,26 26-16,26-52 31,24 26-31,27-25 0,24 25 16,1-26-16,25 26 0,25-25 15,1 0-15,24 25 16,1-26-16,0 26 0,-26-25 16,1-1-16,-1 26 15,-25 0-15,-25-25 0,-26 25 16,0 0-16,-25 0 0,-26 0 15,1 0-15,-52 0 16,1 0 0,0 0-16</inkml:trace>
  <inkml:trace contextRef="#ctx0" brushRef="#br0" timeOffset="-4029">27255 6710 0,'-51'26'16,"26"-26"-16,-1 25 0,26 0 16,26-25-1,-1 0-15,26 0 16,0 0-16,25 0 15,26 0-15,25-25 0,25 25 16,0 0-16,26-25 0,0 25 16,25-26-16,0 26 15,-25-25-15,0 25 0,-26-26 16,-25 26-16,0 0 16,-50 0-16,-1 0 0,-25 0 15,-26 0-15,0 0 0,-50 0 16,-26 0-1,0 0-15</inkml:trace>
  <inkml:trace contextRef="#ctx0" brushRef="#br0" timeOffset="-1352">21134 6532 0,'25'26'0,"-25"25"16,0-26-16,0 0 15,0 1-15,0-1 0,25 1 16,-25 24-16,0-24 15,0 25-15,0-1 0,26-24 16,-26 25-16,0-1 0,0 1 16,25 0-16,-25 0 15,0 0-15,0-1 0</inkml:trace>
  <inkml:trace contextRef="#ctx0" brushRef="#br0" timeOffset="-1016">21235 9047 0,'0'25'15,"0"26"-15,0-25 0,0-1 16,0 26-16,0-26 16,26 1-16,-26 24 0,0-24 15,0-1-15,0 26 16,0-26-16,0 26 0,0-25 16,0 24-16,0-24 0,0 25 15,0-1-15,0-24 16,0 25-16,0-1 0,0 1 15,25 0-15,-25 0 0,0 0 16</inkml:trace>
  <inkml:trace contextRef="#ctx0" brushRef="#br0" timeOffset="-710">21362 11409 0,'0'51'15,"0"-26"-15,26 1 16,-26-1-16,0 1 0,0-1 16,0 0-16,25 1 15,-25-1-15,0 26 0,0-26 16,0 26-16,25-25 0,-25 24 15,0 1-15,0 0 16,0 25-16,0-25 0,26 0 16,-26 25-16,0-25 15,0 25-15,0-25 0,0 25 16,25-25-16,-25 25 0</inkml:trace>
  <inkml:trace contextRef="#ctx0" brushRef="#br0" timeOffset="-289">21692 13695 0,'-25'51'15,"25"-26"-15,0 1 16,0 25-16,0-26 0,0 0 15,-25 1-15,25-1 0,0 26 16,0-26-16,0 1 16,0 25-16,25-26 0,-25 26 15,0-26-15,0 26 0,25-26 16,-25 26-16,0-25 16,0-1-16,0 26 0,26-26 15,-26 26-15,0-26 16,0 26-16,0-25 0,0 24 15,25 1-15,-25 0 0,0-26 16,0 26-16,0 0 16,0 0-16,26 0 0,-26-26 15,0 26-15,0-26 0,0 26 16,25-26-16,-25 26 16,0 0-16,0-26 0,25 26 15,-25 0-15,0-26 16,0 26-16,0 0 0</inkml:trace>
  <inkml:trace contextRef="#ctx0" brushRef="#br0" timeOffset="8956">7672 13340 0,'0'25'31,"-26"0"-31,26 1 16,0 25-16,0-26 0,-25 26 16,25 25-16,-26-25 15,1 25-15,0 0 0,-1 0 16,1 1-16,-1 24 0,1-25 16,0-25-16,-1 25 15,-25 1-15,51-27 0,-25 1 16,0 0-16,-1-26 15,1 26-15,-1-25 0,26 24 16,-25-24-16,0-1 0,25 1 16,-26-1-16,26 0 15,-25 1 1,50-26 31,1 0-32,-1 0-15,0 0 0,1 0 16,25 0-16,-26 0 0,26-26 16,0 26-16,-1 0 15,1 0-15,25 0 0,-25-25 16,25 25-16,1-25 16,24 25-16,-25-26 0,1 26 15,-1-25-15,0 25 16,26 0-16,-52 0 0,27 0 15,-1 0-15,-25 0 0,-1 0 16,27 0-16,-52 0 16,26 25-16,0-25 0,-1 0 15,-24 0-15,-1 0 0,1 0 16,-1 0-16,0 0 16,1 0-16,-1-25 0,1 25 31,-26-26-16,0 1 17,25 25-32,-25-25 15,0-1 1,25 26-16,-25-25 0,26-1 16,-26 1-16,25 0 15,-25-1-15,0 1 16,0-1-16,26-24 0,-26 24 15,0-25-15,0 26 16,0-26-16,-26 0 0,26-25 16,0 25-16,0-25 0,0 0 15,0 0-15,0 25 16,0-25-16,0 25 0,0-25 16,0 50-16,0-24 15,0 24-15,0 1 0,0-1 16,0 1-16,0 0 0,0-1 15,0 1 1,0-1 0,0 1-1,0 0 17,0-1-17,0 1 1,0-1-1,-25 26 1,25-25 0,-26 25-1,1 0-15,0 0 16,-1 0-16,1 0 16,-26 0-16,0 25 0,0-25 15,1 26-15,-27-26 0,1 25 16,0 1-16,0-26 15,-26 25-15,26 0 0,-26-25 16,26 26-16,0-1 16,25-25-16,0 0 0,26 26 15,-26-26-15,26 0 16,-1 0-16,26-26 16,-25 26-1,0 0 16,-1 0-15,26 26 0,-25-26-1,25 25 17,-26-25-32,1 25 15,0-25 1</inkml:trace>
  <inkml:trace contextRef="#ctx0" brushRef="#br0" timeOffset="10123">7138 14787 0,'-25'0'15,"25"26"1,-26-1 0,1 1-16,0-1 15,-1 26-15,1-26 0,-26 26 16,26-26-16,-26 26 16,25 0-16,1-26 0,-26 26 15,26-25-15,-1-1 16,1 0-16,0 1 0,25-1 15,-26 1-15,26-1 0,0 0 16,26-25 0,-1 0-1,0-25 1,1 25-16,25 0 0,-26 0 16,26-25-16,0 25 0,-26 0 15,26 0-15,0 0 16,25 0-16,-25 25 0,25-25 15,25 0-15,-24 0 16,24 0-16,26 0 0,0 0 16,-25-25-16,25 25 0,0 0 15,0-26-15,-26 26 16,1 0-16,-26 0 0,0 0 16,-25 0-16,0 0 0,-26 26 15,1-26-15,-1 0 16,1 0-1,-26-26 17,0 1-1,0-1 0,0 1-31,25 0 16,-25-1-1,25 1-15,-25-1 16,0 1-16,0-26 0,0 26 16,0-26-16,-25 0 15,25 26-15,0-26 0,-25 0 16,25 26-16,0-26 0,0 26 16,-26-1-16,26 1 15,0-1-15</inkml:trace>
  <inkml:trace contextRef="#ctx0" brushRef="#br0" timeOffset="11439">9551 13365 0,'26'0'47,"-1"0"-16,0 0 0,1 0 16,-52 0 125</inkml:trace>
  <inkml:trace contextRef="#ctx0" brushRef="#br0" timeOffset="12508">11177 12197 0,'0'-26'16,"0"52"62,0-1-47,0 0-15,0 1-1,-26-26-15,1 0 16,0 0 0,25-26-1,-26 26-15,26-25 16,0 0-16,26 25 31,-26-26-31,25 26 16,0 0-1,1 26-15,-26-1 16,0 0 0,0 1-1,-26-26 1,26 25 0,-25-25-16,0 0 15,-1-25 1,26-1-1,0 1-15,26 25 16,-26-25-16,25-1 0,0 1 16,1 25-1,-26 25 17,0 1-17,0-1-15,0 0 16,0 1-16,0-1 15,-26-25-15,26 26 0,-25-26 16,0-26 15,25 1-15,0-1-16,0 1 16,25 0-16,0 25 15,1 0 1,-26 25 15,0 0-31,0 1 16</inkml:trace>
  <inkml:trace contextRef="#ctx0" brushRef="#br0" timeOffset="12958">10847 12120 0,'0'26'47,"0"-1"-31,0 1-16,0-1 15,0 0-15,0 1 0,25-1 16,-25 1-16,0-1 16,0 26-16,25-26 0,-25 1 15,26-1-15,-26 0 0,25 1 16,1-26-16,-1 25 16,0-25-16,1 0 0,-1 0 15,1 0-15,-1 0 0,-25-25 16,25 25-16</inkml:trace>
  <inkml:trace contextRef="#ctx0" brushRef="#br0" timeOffset="13482">10567 12146 0,'26'0'15,"-26"25"17,0 1-17,0-1-15,0 0 16,0 1-16,0-1 0,0 1 15,0-1-15,0 0 16,0 1-16,0-1 0,0 1 16,25-1-16,-25 26 0,25-26 15,-25 1-15,26-1 16,-1 0-16,1 1 0,-1-1 16,26 1-16,-26-26 15,1 25-15,24-25 0,-24 25 16,25-25-16,-26 0 0,0 0 15,1 0-15,-1-25 16</inkml:trace>
  <inkml:trace contextRef="#ctx0" brushRef="#br0" timeOffset="14039">10313 11892 0,'0'25'63,"0"1"-48,0 24-15,0-24 0,-25 25 16,25-1-16,0 1 16,0 0-16,0 25 0,0-25 15,0 0-15,0 25 0,25-25 16,-25 0-16,26-1 16,-1 1-16,0 0 0,1 0 15,-1-26-15,1 1 16,-1-1-16,0 0 0,1 1 15,25-1-15,-26-25 0,0 26 16,1-26-16,-1 0 16,1 0-16,-1 0 0,0 0 15,1 0-15,-1 25 16,1-25-16,-1 0 0</inkml:trace>
  <inkml:trace contextRef="#ctx0" brushRef="#br0" timeOffset="23828">9170 14076 0,'0'26'62,"26"-26"1,-1 0-63,0 0 16,1 0-16,25 0 0,-26 0 15,51 0-15,-25 0 16,0 0-16,25 0 0,0 0 15,-25 0-15,51 0 16,-26-26-16,0 26 0,0 0 16,26 0-16,-1-25 0,1 25 15,0-26-15,-1 26 16,1-25-16,-1 25 0,1-25 16,0 25-16,-1-26 15,1 26-15,-1-25 0,1 25 16,25-26-16,-25 26 0,25 0 15,0-25-15,-26 25 16,26-25-16,-25 25 0,-1-26 16,1 26-16,0-25 15,-1 25-15,-25 0 0,26-26 16,-26 26-16,26 0 0,-26 0 16,0-25-16,26 25 15,-26 0-15,26 0 0,-1-25 16,1 25-16,-1 0 15,1-26-15,0 26 0,-1-25 16,1 25-16,-26 0 0,26 0 16,-26-26-16,0 26 15,26 0-15,-26 0 0,0 0 16,0 0-16,0 0 0,-25-25 16,25 25-16,1 0 15,-1 0-15,25 0 0,-24-25 16,-1 25-16,25 0 15,1 0-15,-26 0 0,26 0 16,-1-26-16,1 26 16,-26 0-16,0 0 0,1 0 15,-1 0-15,0 0 0,0 0 16,0 0-16,1 0 16,-1-25-16,0 25 0,0 0 15,-25 0-15,25 0 16,0 0-16,-25 0 0,25 0 15,-25-26-15,25 26 0,1 0 16,-27 0-16,27 0 16,-27 0-16,27 0 0,-1 0 15,-25 0-15,25 0 0,-25 0 16,25 0-16,0 0 16,-25 0-16,25-25 0,0 25 15,26 0-15,-26 0 16,26 0-16,-26 0 0,25-25 15,-24 25-15,24 0 16,-25 0-16,1-26 0,24 26 16,-50 0-16,25 0 0,0-25 15,-25 25-15,25 0 16,-25 0-16,0 0 0,25 0 16,-25-26-16,25 26 15,-25 0-15,0 0 0,-26 0 16,26 0-16,-26 0 0,1 0 15,-1 0 17,1 0-17,-26-25 1,25 25-16,0 0 0,1 0 16,-1-25-1,1 25 1,-1 0 31,0 0-32,1 0 1,-1 0 0,-25-26-16,-25 26 15,-1-25 1</inkml:trace>
  <inkml:trace contextRef="#ctx0" brushRef="#br0" timeOffset="25523">20016 12730 0,'-25'0'15,"50"0"32,-25 25-31,25 1-1,-25-1 1,0 1-16,0 24 16,0-24-16,0 25 0,0-1 15,0 1-15,0 0 0,0 0 16,0 0-16,0-1 16,0 1-16,0 0 0,0-26 15,0 26-15,0-25 16,0 24-16,0-24 0,0 25 15,0-26-15,0 0 16,0 1-16,0-1 16,0 1-16,26-26 0,-1 0 62,1-26-46,-1 26-16,0 0 15,1-25 1,-1 25-16,1 0 0,24 0 16,-24 0-16,-1-26 0,26 26 15,-26 0-15,26 0 16,0-25-16,0 25 0,0 0 16,-1-25-16,1 25 15,25 0-15,-25 0 0,25-26 16,1 26-16,24-25 0,-25 25 15,26 0-15,0 0 16,-1-26-16,1 26 0,-26 0 16,26 0-16,-26-25 15,0 25-15,0 0 0,0 0 16,1-25-16,-27 25 0,27 0 16,-27 0-16,27-26 15,-27 26-15,1 0 0,0 0 16,0 0-16,0 0 15,-26 0-15,26 0 0,0 0 16,-26 0-16,0 0 0,26-25 16,-25 25-16,24 0 15,-24 0-15,25 0 0,-1 0 16,1 0-16,-25 0 16,24 0-16,1 0 0,-25-26 15,-1 26-15,0 0 0,1 0 16,-1 0-1,-25-25 64,0 0-64,0-1 1,0 1-1,0-1-15,0 1 0,0 0 16,0-1-16,0-25 16,0 26-16,0 0 0,0-26 15,0 0-15,0 26 0,0-26 16,0 25-16,0-24 16,0-1-16,0 25 0,0 1 15,0 0-15,0-1 16,0 1-16,0-1 0,0 1 15,0 0 17,-25 25-1,-1 0 0,1 0-31,0 0 16,-1 0-16,-25 0 15,26 25-15,-26-25 16,0 0-16,1 0 0,-1 0 16,0 25-16,-25-25 0,0 0 15,-1 0-15,1 0 16,-25 0-16,-1 0 0,26 26 16,-26-26-16,1 0 15,24 0-15,-24 25 0,25-25 16,-1 0-16,1 26 0,0-26 15,25 25-15,0-25 16,-25 0-16,25 25 0,1-25 16,-27 0-16,27 0 15,-1 26-15,-25-26 0,-1 0 16,27 0-16,-27 0 0,27 0 16,-27 25-16,27-25 15,-1 0-15,0 0 0,0 0 16,0 0-16,26 0 15,-26 0-15,0 0 0,26 0 16,-26 0-16,26 0 0,-26 0 16,26 0-16,-1 0 15,1 0-15,-1 0 0,1 0 16,0 0-16,-1 0 16,26 26 30</inkml:trace>
  <inkml:trace contextRef="#ctx0" brushRef="#br0" timeOffset="26189">20626 12984 0,'0'-25'15,"0"-1"1,0 52 15,25-1-15,-25 0-16,25 1 16,1-1-16,-1 1 15,1-1-15,-1 0 0,0 1 16,1 25-16,-1-26 0,-25 0 15,26 1-15,-1-26 16,0 25-16,1 1 16,-1-26-1,1 0 1,-26-26-16,0 1 0,25 25 16,-25-26-16,0 1 15,25-26-15,-25 26 0,0-26 16,0 26-16,26-1 15,-26-25-15,0 26 0,0 0 16,25-1-16,-25 1 16,0 50 31</inkml:trace>
  <inkml:trace contextRef="#ctx0" brushRef="#br0" timeOffset="26747">21337 12959 0,'0'25'47,"0"0"-32,0 1-15,0-1 0,0 1 16,25-1-16,-25 0 16,0 1-16,26-1 0,-26 1 15,0-1-15,0 0 16,25 1-1,-25-52 17,-25 1-17,25 0 1,0-1-16,-26 1 0,26-1 16,0 1-16,0 0 0,0-26 15,0 25-15,0 1 16,26-26-16,-26 26 0,25-1 15,26 1-15,-26 25 16,1-25-16,24 25 0,-24 0 16,-1 0-16,1 0 0,-1 0 15,0 0-15,-25 25 16,0 0-16,-25-25 16,25 26-16,-25-1 15,-1-25-15,-25 26 0,26-26 16,0 25-16,-26 0 15,25-25-15,1 26 16,0-26-16</inkml:trace>
  <inkml:trace contextRef="#ctx0" brushRef="#br0" timeOffset="27488">21946 12959 0,'0'-26'16,"0"52"15,0-1-15,0 0-1,0 1-15,0-1 0,0 1 16,0-1-16,0 0 0,0 1 16,0-1-16,0 1 15,0-1-15,-25-25 16,25 25-16,0-50 47,0 0-32,0-1-15,0 1 0,0-1 16,0 1-16,0-26 16,25 26-16,-25-1 0,0-24 15,26 24-15,-26 1 16,25-1-16,-25 1 0,26 25 16,-1 0-16,0 0 15,1 25 1,-26 1-16,25-1 0,1 1 15,-1-1-15,-25 0 0,25 1 16,1-1-16,-1 1 16,1-1-16,-26 0 0,25-25 15,0 26-15,-25-1 16,26-25-16,-26 26 0,25-26 16,1 0-1,-26-26 1,25 1-1,-25-1-15,0 1 16,0-26-16,25 26 0,-25-26 16,0 0-16,26 0 0,-26 26 15,0-26-15,0 26 16,0-1-16,0 1 16,25 25-1,-25 25 32</inkml:trace>
  <inkml:trace contextRef="#ctx0" brushRef="#br0" timeOffset="34887">23369 13035 0,'0'-26'0,"25"26"297,1 0-282,-1 0 1,0 0-16,1 0 16,-1 0-16,1 0 0,24 0 15,-24-25-15,25 25 16,-26 0-16,26 0 0,0 0 15,-1 0-15,1-25 0,0 25 16,0 0-16,0 0 16,-1 0-16,1 0 0,0 0 15,0 0-15,0 0 0,-1 0 16,-24 0-16,25 0 16,-1 0-16,1 0 0,-25 0 15,24 0-15,1 0 16,-25 0-16,24 0 0,-24-26 15,25 26-15,-1 0 16,1 0-16,-25 0 0,24 0 16,1 0-16,-25-25 0,24 25 15,1 0-15,0 0 16,-26 0-16,26-26 0,0 26 16,0 0-16,-26 0 15,26 0-15,0-25 0,-26 25 16,26 0-16,-26 0 0,26 0 15,0 0-15,-26 0 16,26 0-16,-25 0 0,-1 0 16,0 0-16,1 0 15,-1 0-15,1 0 0,-1 0 16,0 0-16,1 0 16,-1 0-1,1 0-15,-1 0 16,0 0-1,1 0 1,-1 0 15,-25-25 141,0-1-156,0 1-1,0-1 1,0 1-16,0 0 0,-25-1 16,25-25-16,0 26 15,0-26-15,0 0 0,-26 1 16,26-1-16,0 0 16,0 0-16,-25 0 0,25 1 15,0-1-15,0-25 16,-25 25-16,25 0 0,0 26 15,0-26-15,0 0 0,0 26 16,-26-26-16,26 25 16,0 1-16,0-26 0,0 26 15,0-1-15,0 1 0,-25 0 16,25-1-16,0 1 16,0-1-16,0 1 0,-26 0 15,26-1 1,0 1-16,0-1 0,0 1 15,-25 0-15,25-1 16,0 1-16,0-1 0,0 1 16,-25 25-16,25-25 0,0-1 15,0 1-15,0-1 16,0 1-16,0 0 16,0-1-16,0 1 15,0-1-15,0 1 16,0 0-16,0-1 15,0 1 1,0-1-16,0 1 16,0 0-16,0-1 0,0 1 15,0-1-15,0 1 16,0 0-16,0-1 16,0 1-16,0-1 15,0 1 1,0 0-16,0-1 31,0 1 78</inkml:trace>
  <inkml:trace contextRef="#ctx0" brushRef="#br0" timeOffset="35438">25934 10190 0,'0'-25'16,"-25"25"0,25 25 46,0 0-62,0 1 16,-26-1-16,26 26 15,-25-26-15,25 26 16,-25-25-16,25 24 0,-26-24 16,26-1-16,-25 26 0,25-26 15,-26 1-15,26-1 16,-25 1-16,25-1 0,0 0 15,-25 1 1,25-1 0,0-50 15,0-1 0,0 1-31</inkml:trace>
  <inkml:trace contextRef="#ctx0" brushRef="#br0" timeOffset="35888">25858 10139 0,'0'-25'16,"25"25"31,-25 25-32,26-25 1,-26 26-16,25-1 16,1 0-16,-1 26 0,0-25 15,1 24-15,-1 1 0,1-25 16,-1 24-16,0 1 15,1 0-15,-1-26 0,1 26 16,-1-25-16,0-1 16,-25 0-16,26 1 0,-26-1 15,0 1-15,25-26 16</inkml:trace>
  <inkml:trace contextRef="#ctx0" brushRef="#br0" timeOffset="40360">2287 11790 0,'-26'0'0,"1"-25"16,0 25-16,25 25 31,25 1-15,0 24-16,1 1 0,-1 0 15,1 0-15,-1 25 16,0-25-16,1 0 0,-1-1 15,1 1-15,-1 0 16,-25 0-16</inkml:trace>
  <inkml:trace contextRef="#ctx0" brushRef="#br0" timeOffset="40571">2109 12501 0,'-25'0'0,"-1"0"0,1 0 16,25-25-16,0 0 16,25 25-1,1-26-15,24 1 0,-24-1 16,25 1-16,-1-26 0,1 26 16,0-1-16,-26 1 15,26 0-15,-25 25 0</inkml:trace>
  <inkml:trace contextRef="#ctx0" brushRef="#br0" timeOffset="40746">2160 11866 0,'-26'-25'0,"1"-26"16,25 26-16,0-1 0,0 1 15,0 0-15,0-1 0,25 26 16,1-25-16,-1 25 15,26 0-15,-26 0 0,26 0 16,-25-26-16,-1 26 16</inkml:trace>
  <inkml:trace contextRef="#ctx0" brushRef="#br0" timeOffset="41183">2820 11917 0,'0'26'0,"26"-1"63,-26 0-63,25 1 15,-25-1-15,25 26 16,-25-26-16,26 1 0,-26 25 15,0-26-15,25 0 16,-25 1-16,0-1 0,-25-25 31,25-25-15,0-1-16,0-24 16,0-1-16,0 0 0,0 0 15,0 0-15,25 1 16,1 24-16,-26-25 0,25 26 15,0 0-15,-25-1 16,26 26-16,-1 0 0,1 0 16,-26 26-16,25-1 0,0 0 15,1 1-15,25-1 16,-26 26-16,0-26 0,1 26 16,-26-25-16,25-1 15</inkml:trace>
  <inkml:trace contextRef="#ctx0" brushRef="#br0" timeOffset="41418">3328 11511 0,'-25'-26'15,"25"52"1,25-26-1,1 25-15,-1 26 0,0-26 16,1 26-16,-1 0 0,1-26 16,-1 26-16,0 0 15,26 0-15,-51-26 0,26 26 16,-1-26-16,-25 26 16</inkml:trace>
  <inkml:trace contextRef="#ctx0" brushRef="#br0" timeOffset="41794">3430 11892 0,'-26'-26'0,"26"1"15,0 0 1,26 25 0,-1 0-16,1 0 0,24 0 15,1 0-15,0 0 16,0-26-16,25 26 0,-25 0 15,25-25-15,-25 25 0,0-26 16,-1 1-16,1 25 16,-25-25-16,-1-1 15,-25 1-15,-25 25 16,25-26-16,-26 26 16,1 0-16,-1-25 0,1 25 15,0 0-15,-1 0 16,1 25-16,-1-25 0,26 26 15,-25-1-15,25 1 0,0-1 16,25 0-16,-25 1 16,26-26-16,-1 25 0,1 1 15,24-1-15,-24-25 16,-1 0-16,26 0 0,-26 0 16</inkml:trace>
  <inkml:trace contextRef="#ctx0" brushRef="#br0" timeOffset="42155">4293 11587 0,'0'-25'0,"0"-1"16,26 26 15,-1 0-15,26 26-16,-26-26 15,1 25-15,25 0 16,-26-25-16,0 26 0,1-1 16,-1 1-16,1-1 15,-26 0-15,0 1 16,-26-52 15,1 1-31,25-26 16,0 26-16,-26-26 15,26 0-15,0 0 0,0 26 16,26-26-16,-26 26 0,25-1 16,-25 1-16,26 25 15,-1 0-15,0 0 16</inkml:trace>
  <inkml:trace contextRef="#ctx0" brushRef="#br0" timeOffset="42562">4878 11435 0,'0'-26'0,"-26"26"16,26-25-16,0-1 16,0 52 15,26-26-31,-1 25 15,-25 1-15,25-1 0,1 0 16,-1 1-16,-25-1 16,26 1-16,-26-1 0,25-25 15,-25 25-15,0-50 47,0 0-47,0-1 16,0 1-16,25-26 0,-25 26 15,0-1-15,26 1 16,-26-1-16,25 1 0,1 25 16,-1 0-16,0 25 15,1 1 1,-1-1-16,1 1 0,-1-1 16,-25 0-16,25 1 0,-25-1 15</inkml:trace>
  <inkml:trace contextRef="#ctx0" brushRef="#br0" timeOffset="43217">5589 11384 0,'0'-26'16,"-26"26"-1,52 0 48,-1-25-48,1 25-15,-1 0 0,0-25 16,1 25-16,-1-26 0,-25 1 16,26-1-16,-1 26 15,-25-25-15,0 0 0,-25-1 16,-1 1-1,1 25-15,-26 0 16,26 0-16,-26 25 0,25-25 16,-24 26-16,24-26 15,1 25-15,25 0 0,0 1 16,0-1-16,0 1 16,25-1-16,1 26 0,-1-26 15,0 1-15,26-1 0,0-25 16,-26 25-16,26-25 15,0 0-15,0 0 0,-26 0 16,26-25-16,-26 25 16,1-25-16,-1-1 0,1 1 15,-1-26-15,-25 26 0,25-26 16,-25 0-16,0 0 16,0 0-16,-25 1 0,25-27 15,-25 27-15,-1-1 16,26 0-16,-25 0 0,25 26 15,-26-1-15,26 52 16,26 25 0,-26-26-16,25 26 15,1 0-15,24-1 16,-24 1-16,-1 0 0,26 25 16,-26-25-16,1-26 0,-1 26 15,1-25-15,-1-1 16,0 0-16,-25 1 0,26-26 15</inkml:trace>
  <inkml:trace contextRef="#ctx0" brushRef="#br0" timeOffset="43420">6071 11155 0,'-25'-25'0,"0"-1"15,50 1 16,0 25-31,1 0 16,25-25-16,-1 25 0,1-26 16,0 1-16,0-1 0,0 26 15,-26-25-15,0 25 16,1-25-16</inkml:trace>
  <inkml:trace contextRef="#ctx0" brushRef="#br0" timeOffset="55330">3658 640 0,'-25'0'0,"25"-26"32,0 52-1,0-1-15,-25 0-16,25 1 0,-26-1 15,26 1-15,-25 24 16,25 1-16,0 0 0,0 0 15,0 0-15,0-1 0,0 27 16,25-27-16,-25 1 16,26 0-16,-1 0 0,0-26 15,26 26-15,-25-26 16,-1 1-16,0-1 0,26-25 16,-25 26-16,-1-26 15,0 0-15,26 0 0,-25 0 16,-1 0-16</inkml:trace>
  <inkml:trace contextRef="#ctx0" brushRef="#br0" timeOffset="56334">4522 792 0,'-25'-25'16,"25"-1"0,0 52 15,0-1-16,-26-25 1,1 25 0,-1-25-16,1 26 0,0-26 15,-1 0-15,1 0 0,-1 0 16,1 0-16,0 0 16,-1 0-16,1-26 0,-1 1 15,26 0 1,0-1-16,0 1 15,0-26-15,0 26 0,0-1 16,26 1-16,-1 25 16,-25-26-16,26 26 0,-1 0 15,0 0-15,1 26 16,-1-1-16,1 1 16,-1-1-16,0 26 0,1-26 15,-1 26 1,-25 0-16,26 0 0,-1-1 0,0 1 15,1 0-15,-26 0 16,25 0-16,-25-26 0,0 0 16,0 26-16,26-25 0,-26-1 15,0 0 1,0 1 0,-26-26-16,1 0 15,25-26 1,-26 26-16,1 0 0,0-25 15,-26 25-15,25 0 16,1-25-16,-26 25 0,26 0 16,-1 0-16,1 25 15,0-25-15,-1 25 0,1 1 16,25-1-16,0 1 16,0-1-16,0 0 15,25-25-15,1 26 16,-1-26-16</inkml:trace>
  <inkml:trace contextRef="#ctx0" brushRef="#br0" timeOffset="56784">4674 919 0,'0'-25'0,"0"-1"15,26 26 1,-1 26 0,1-26-16,-1 25 15,0 0-15,1 1 0,-1-26 16,1 25-16,-26 1 16,25-1-16,-25 0 0,0 1 15,0-1-15,0 1 0,-25-26 16,25 25-16,-26-25 15,26-25 17,0-1-32,0-25 15,0 26-15,0 0 0,0-26 16,26 25-16,-1 1 16,0 0-16,1-1 0,-1 26 15,1 0 1,-1 0-16,0 26 0,1-1 15,-1 0-15,1 1 16,-26 25-16,25-26 0,0 0 16,-25 26-16,26-25 0,-26-1 15,25 0-15,-25 1 16</inkml:trace>
  <inkml:trace contextRef="#ctx0" brushRef="#br0" timeOffset="57030">5284 690 0,'0'-25'0,"0"0"16,0 50 0,25 0-1,1 1-15,-26 25 16,25-26-16,26 26 0,-26-26 15,1 26-15,-1 0 16,-25 0-16,26-26 0,-1 26 16,-25-26-16,0 26 15,0-26-15,0 1 0,0-1 16</inkml:trace>
  <inkml:trace contextRef="#ctx0" brushRef="#br0" timeOffset="57461">5360 995 0,'-25'-25'0,"25"-1"0,-26 26 15,52 0 17,-1 0-17,1 26-15,-1-26 0,26 0 16,-26 0-16,26 0 15,0 0-15,25 0 0,-25 0 16,0-26-16,-1 26 0,-24 0 16,25-25-16,-26 25 15,0 0-15,1-25 16,-26-1 0,-26 26-1,1 0-15,25-25 16,-25 25-16,-1 0 0,26-26 15,-25 26-15,-1 0 16,26 26-16,-25-1 16,25 1-16,0-1 15,0 0-15,0 1 16,0 25-16,25-26 0,-25 0 16,26 1-16,-26-1 0,25 1 15,1-26-15,-1 0 16,0 0-16,1 0 0</inkml:trace>
  <inkml:trace contextRef="#ctx0" brushRef="#br0" timeOffset="58355">6224 792 0,'0'-25'15,"-26"25"-15,52 0 63,-1 0-63,-25 25 15,26 0-15,-1 1 0,0-1 16,-25 1-16,26-1 16,-1 0-16,1 1 0,-26-1 15,25 1-15,-25-1 16,0 0-16,0-50 47,0 0-47,0-1 15,0-25-15,0 26 16,0-26-16,0 0 0,0 1 16,0 24-16,25-25 0,-25 26 15,26 0-15,-26-1 16,25 26-16,-25 26 31</inkml:trace>
  <inkml:trace contextRef="#ctx0" brushRef="#br0" timeOffset="59020">6681 767 0,'-25'-51'0,"25"25"15,0 1 1,25 50 15,0 1-31,1-1 16,-1-25-16,1 51 15,-1-26-15,0 1 0,1-1 16,-1 1-16,1-1 16,-26 26-16,25-26 15,-25 1-15,0-1 16,-25-25-1,25-25-15,-26 25 16,26-26-16,0 1 16,0-1-16,0 1 0,0 0 15,0-1-15,0-25 0,0 26 16,26 0-16,-1-1 16,0 1-16,1 25 15,-1 0 1,1 25-16,-1 1 0,0-1 15,-25 0-15,26 1 16,-26-1-16,25 26 0,-25-26 16,26 1-16,-26-1 0,0 1 15,25-1-15</inkml:trace>
  <inkml:trace contextRef="#ctx0" brushRef="#br0" timeOffset="59513">7468 792 0,'-25'0'0,"0"0"16,-1 0-16,1 0 16,25 25 15,25 1-16,1-26 1,-1 0-16,0 25 0,1-25 16,-1 0-1,1 0-15,-1 0 0,-25-25 16,25 25-16,-25-26 0,0 1 16,0 0-1,0-1-15,0 1 16,-25-1-16,0 1 15,-1 0-15,1-1 0,-1 26 16,26-25-16,-25 25 0,0 0 16,-1 25-16,26 1 15,0-1-15,0 26 16,0-26-16,26 1 16,-26 24-16,25-24 0,0 25 15,26-26-15,-25 0 0,24 1 16,-24-1-16,-1-25 15,26 0-15,-26 0 0,26 0 16,-25-25-16,24-1 0,-24 1 16,25-26-16,-26 26 15</inkml:trace>
  <inkml:trace contextRef="#ctx0" brushRef="#br0" timeOffset="59735">7976 462 0,'-25'-51'15,"0"0"-15,25 26 0,-26-1 16,1 26-16,-1 0 15,26 26 1,0-1-16,26 26 16,-26-26-16,25 26 0,1 0 15,-26 0-15,25 0 16,0-1-16,1-24 0,-1 25 16,1-26-16,-26 0 0,25 1 15,0-1-15,1 1 16,-1-26-16,1 0 15,-1 0-15,0-26 0,1 1 16</inkml:trace>
  <inkml:trace contextRef="#ctx0" brushRef="#br0" timeOffset="59914">7926 614 0,'-51'0'0,"25"0"16,1 26-16,0-26 15,50 0 1,0 0 0,1 0-16,-1 0 0,1-26 15,24 26-15,1-25 16,0 25-16,0-26 0</inkml:trace>
  <inkml:trace contextRef="#ctx0" brushRef="#br0" timeOffset="60167">8307 309 0,'-26'0'0,"1"-25"0,25 0 15,25 25 17,-25 25-32,26 0 15,24 1-15,-24 25 0,25-1 16,-26 1-16,26 0 15,0 25-15,-26-25 0,0 25 16,1-25-16,-1 0 0,-25 0 16,0-1-16,0 1 15,-25-25-15,-1-1 0,1 0 16,-26 1-16,0-1 16</inkml:trace>
  <inkml:trace contextRef="#ctx0" brushRef="#br0" timeOffset="53602">1017 1325 0,'0'-25'15,"-26"0"1,26-1-1,26 26 17,-26 26-1,0-1-15,0 0-16,0 1 0,0-1 15,0 26-15,0-26 16,0 1-16,0 25 0,0-26 15,25 0-15,-25 26 0,0-25 16,0-1-16,0 0 16,0 1-16,0-52 31,0 1-15,-25 0-16,25-1 0,0 1 15,0-26-15,-26 26 16,26-26-16,-25 0 0,25 0 15,-25 0-15,25 1 16,-26-1-16,26 0 0,0 26 16,0-26-16,0 25 15,26-24-15,-1 24 0,0 1 16,26 25-16,-25-26 0,24 1 16,1 25-16,-25 0 15,24 0-15,1 25 0,0-25 16,-26 26-16,1-1 0,-1 26 15,1-26-15,-26 26 16,0-25-16,0-1 0,0 26 16,-26-26-16,1 1 15,-1-1-15,1 0 0,0 1 16,-1-1-16,1-25 0,-1 26 16,1-26-16,0 0 15,-1 0-15,26-26 16,0 1-1,26-1 1,-1 1-16,0 25 0,1 0 16,25-25-16,-1 25 15,-24 0-15,25 0 0,-1 25 16,1-25-16,-25 25 0,24 1 16,-24-26-16,-1 25 15,-25 1-15,26-1 0,-26 0 16,0 1-16,-26-1 15,1 1-15,-1-1 0,-24 0 16,24 1-16,-25-1 16,26 1-16,-26-1 0,0-25 15,26 25-15,-26-25 0,26 0 16,-26 0-16,26-25 16,-1 25-16,1-25 0,-1-1 15,1 26-15,25-25 16,-25 25-16,25-26 0,-26 26 15,26-25-15</inkml:trace>
  <inkml:trace contextRef="#ctx0" brushRef="#br0" timeOffset="54160">1855 894 0,'-25'0'0,"-1"0"15,52 0 16,-1-26-15,26 26-16,-26-25 0,26 25 16,25 0-16,-25-26 0,0 1 15,0 25-15,-1 0 16,1-25-16,-25 25 0,-1 0 16,-50 25 15,-1-25-31,1 0 0,-26 25 15,26-25-15,-1 0 16,-25 0-16,26 26 0,0-26 16,-1 0-1,26 25 1,26 1 0,-26-1-1,25 0-15,-25 1 0,25 25 16,1-1-16,-26-24 15,25 25-15,-25-1 0,26 1 16,-1-25-16,-25 24 0,0-24 16,25-1-16,-25 1 15,26-1-15,-26 0 0,0 1 16</inkml:trace>
  <inkml:trace contextRef="#ctx0" brushRef="#br0" timeOffset="54797">2642 919 0,'-25'0'16,"25"-25"-16,-25 25 0,25 25 46,25 0-30,-25 1-16,25-1 16,1 1-16,-26 24 0,25-24 15,-25-1-15,26 26 0,-26-26 16,0 1-16,25-1 16,-25 1-16,0-1 0,0 0 15,25-25-15,-25 26 16,0-1-16,-25-50 31,25-1-31,-25 1 16,25-26-16,-26 26 15,26-26-15,-25 26 16,25-26-16,-26 0 0,26 0 16,-25 0-16,25 26 0,0-26 15,0 26-15,0-1 16,0 1-16,25 0 0,1-1 15,-1 26-15,1-25 16,24 25-16,-24 0 0,25 0 16,-26 25-16,26-25 0,-26 26 15,1-1-15,-1 0 16,-25 1-16,25-1 0,-25 1 16,-25-1-1,25 0-15,-25 1 0,-1-1 16,-25 1-16,26-1 0,0-25 15,-1 25-15,1-25 16,-1 26-16,1-26 0,0 0 16,50 0 31</inkml:trace>
  <inkml:trace contextRef="#ctx0" brushRef="#br0" timeOffset="62909">356 3078 0,'0'-25'15,"26"25"-15,-26-26 16,0 1 0,0-1-1,-26 26-15,1 0 16,0 0-16,-1 0 15,1 26-15,-1-26 16,1 25-16,-26 1 0,26-26 16,-26 25-16,26 0 0,-1 1 15,26-1-15,-25-25 16,25 26-16,0-1 0,0 0 16,0 1-16,25-26 15,1 25-15,-1 1 0,0-26 16,1 25-16,-1 0 0,26-25 15,-26 0-15,26 26 16,-25-26-16,24 25 0,-24-25 16,-1 26-16,1-26 15,-1 25-15,0 0 0,1 1 16,-26-1-16,0 1 0,0-1 16,-26 0-16,1 1 15,0-1-15,-1 1 0,-25-1 16,26 0-16,-26-25 15,26 26-15,-26-26 0,26 0 16,-1 0-16,1 0 0,-1 0 16,1-26-1,0 1 1</inkml:trace>
  <inkml:trace contextRef="#ctx0" brushRef="#br0" timeOffset="63325">763 3154 0,'0'-25'16,"25"25"-16,-25-26 0,0 1 15,0 0-15,0-1 16,-25 1 0,-1 25-1,1 0-15,25 25 16,-25 1-16,-1-1 16,26 0-16,-25 1 0,-1-1 15,1 26-15,25-26 16,0 1-16,0 25 0,0-26 15,0 0-15,25 1 16,1 25-16,-1-26 0,1-25 16,-1 25-16,0 1 0,26-26 15,-25 25-15,-1-25 16,0 0-16,1 0 0,-1 0 16,1 0-16,-1-25 0,0-1 15,-25 1 1</inkml:trace>
  <inkml:trace contextRef="#ctx0" brushRef="#br0" timeOffset="63990">1118 2900 0,'-25'0'16,"25"26"15,25-26-15,-25 25-1,0 0-15,26 1 0,-26-1 16,25 1-16,-25 24 0,26-24 16,-26-1-16,0 26 15,25-26-15,-25 26 0,0-25 16,25-1-16,-25 0 15,0 1-15,26-1 0,-26 1 16,0-1-16,0-50 31,-26 25-31,26-26 16,0 1-16,-25-1 16,25 1-16,-25-26 0,-1 26 15,26-26-15,-25 0 0,25 0 16,-26-25-16,26 25 15,-25 1-15,25-1 0,0 25 16,0-24-16,0 24 0,0 1 16,25-1-16,1 1 15,-1 25 1,1 0-16,-1 0 16,0 0-16,26 25 0,-25-25 15,-1 26-15,26-1 16,-26 1-16,1-1 0,-1 0 15,0 1-15,-25-1 16,26 1-16,-26-1 16,0 0-16,-26-25 15,1 0-15,25 26 16,-25-26-16,-1 0 0,1 25 16,-1-25-16,1 0 15,0 0-15,-1 0 16,1 0-16,25 26 15,-26-26-15,1 0 16</inkml:trace>
  <inkml:trace contextRef="#ctx0" brushRef="#br0" timeOffset="64680">1957 2799 0,'-26'0'0,"26"25"31,26-25-15,-26 25-1,25-25 1,0 0-1,1 0 1,-1-25-16,1 25 0,-1-25 16,0-1-16,26 26 15,-25-25-15,24-26 0,-24 26 16,-1-1-16,1 1 0,-1-26 16,0 26-16,1-1 15,-1-25-15,-25 26 0,26-26 16,-26 26-16,0-26 15,25 26-15,-25-26 0,0 0 16,0 0-16,0 0 0,0 1 16,0 24-16,0-25 15,0 26-15,0 0 0,0-1 16,0 1-16,0-1 16,0 1 30,-25 25 17</inkml:trace>
  <inkml:trace contextRef="#ctx0" brushRef="#br0" timeOffset="65310">2185 2164 0,'-25'0'15,"50"0"32,-25-26-47,0 1 16,26-1 0,-26 1-1,0 0-15,0-1 0,25 1 16,-25-1-16,0-24 0,0 24 15,25-25-15,-25 26 16,0-26-16,26 26 0,-26-1 16,0 1-16,0 0 15,25-1-15,1 26 32,-1 0-17,0 0 1,1 26-1,-1-1-15,1-25 16,-1 25-16,0 1 0,1-26 16,-1 25-16,1 1 15,-1-1-15,-25 0 0,25 1 16,1-1-16,-1 1 16,-25-1-16,26-25 0,-26 25 15,25 1-15,0-1 16,1 1-1,-26-1 17</inkml:trace>
  <inkml:trace contextRef="#ctx0" brushRef="#br0" timeOffset="74753">3150 3611 0,'26'0'47,"-26"26"-31,0-1-16,0 1 15,0 24-15,0-24 16,25 25-16,-25-1 0,0 1 16,26 0-16,-26 0 0,25 0 15,-25-1-15,25 27 16,-25-27-16,26 1 0,-26 25 15,0-25-15,0 0 16,0 25-16,0-25 0,0 25 16,0-25-16,0 25 15,0 0-15,0-25 0,0 25 16,0 1-16,0-27 0,0 27 16,0-27-16,0 27 15,0-1-15,0-25 0,0 25 16,0 0-16,0-25 0,0 0 15,0 25-15,0-25 16,0-1-16,0 1 0,0 0 16,0 0-16,0 0 15,0-1-15,0 1 0,0-25 16,0 24-16,0 1 0,0 0 16,0-26-16,0 26 15,0-25-15,0-1 0,0 26 16,0-26-16,0 1 0,0-1 15,0 0-15,0 1 16,0-1-16,0 1 16,0-1-1,0 0-15,0 1 16,0-1-16,0 1 16,0-1-1,25-25 16,1 0-15,-1 0 0,0 0-16,1 0 15,25 0-15,-26-25 16,26 25-16,0 0 16,-1 0-16,27-26 0,-1 26 15,0-25-15,26 25 0,-1 0 16,1-26-16,25 26 15,-26 0-15,26 0 0,26 0 16,-26 0-16,25 0 16,1 0-16,24 26 0,-24-26 15,50 0-15,-25 25 16,25 1-16,0-26 0,0 25 16,1-25-16,-1 25 0,0 1 15,-25-26-15,25 25 16,-25-25-16,-26 26 0,1-1 15,-1 0-15,-25-25 16,0 26-16,0-26 0,-25 25 16,-1-25-16,1 26 0,-1-26 15,-24 0-15,-27 0 16,27 0-16,-27 0 0,1 0 16,0 0-16,0 0 15,-26 0-15,1 0 0,-1 0 16,0 0-16,1 0 15,-1-26 1,-25 1 31,0-1-31,0 1-1,-25 25-15,25-25 16,0-1-16,0 1 0,0-26 15,0 26-15,0-26 16,-26 0-16,26-25 0,0 0 16,0-1-16,-25 1 15,25-25-15,-25 24 0,25-24 16,-26-26-16,1 25 0,25-25 16,-26 0-16,26 0 15,-25 0-15,25 0 0,-25 26 16,25-26-16,-26 25 15,26-25-15,-25 25 0,25 1 16,-26-1-16,1 26 0,25-26 16,-25 26-16,25 0 15,-26 0-15,1 0 0,25 25 16,0 0-16,0 0 16,-26 0-16,26 1 0,0 24 15,0 1-15,0-1 0,0-24 16,-25-1-1,25 25-15,0 1 16,0-26-16,0 26 0,0-1 16,25 1-16,-25 0 15,0-1-15,26 1 0,-26-26 16,0 26-16,0-1 16,25 1-16,-25-1 0,0 1 15,26 0-15,-26-1 16,0 1-1,0-1-15,0 1 16,-26 25 0,26-25-16,-25 25 31,25-26-31,-26 26 16,1 0-16,0-25 15,-1 25-15,1 0 16,-26 0-16,0 0 0,0 0 15,-25 0-15,-25 0 16,-1 0-16,0 25 0,-25-25 16,-25 26-16,0-26 0,-1 0 15,1 25-15,-1-25 16,-24 25-16,-1-25 0,25 26 16,-24-26-16,-1 25 0,25-25 15,-24 26-15,-1-26 16,0 25-16,26-25 0,-26 0 15,25 25-15,1-25 16,0 0-16,25 26 0,0-26 16,25 0-16,0 0 0,1 25 15,-1-25-15,26 0 16,-26 0-16,26 26 0,-25-26 16,24 25-16,-24-25 15,-1 25-15,26-25 0,-26 26 16,1-1-16,25-25 0,-1 26 15,-24-1-15,25-25 16,25 25-16,-25-25 0,25 26 16,0-26-16,26 25 15,-26-25-15,25 0 0,1 26 16,0-26-16,-1 0 94,26 25-63,26-25-15,-26 25-16,25-25 15,-25 26-15,25-26 0,1 25 16,-26 1-1,25-26-15,-25 25 0,26-25 16,-26 25-16,0 1 16</inkml:trace>
  <inkml:trace contextRef="#ctx0" brushRef="#br0" timeOffset="75692">3227 2951 0,'0'25'0,"25"1"0,-25-1 16,0 26-16,0-26 0,0 26 15,0-25-15,0-1 16,0 0-16,0 1 0,0-1 16,0 1-16,0-1 15,0 0-15,0-50 31,0 0-15,0-1-16,-25 1 16,25-1-16,0 1 15,0-26-15,-26 26 0,26-26 16,0 0-16,0 0 0,0 26 16,0-26-16,26 26 15,-26-1-15,25 1 0,0 0 16,1-1-16,25 26 15,-26 0-15,26 0 0,-26 26 16,1-1-16,24-25 0,-24 25 16,-1 1-16,-25-1 15,26 1-15,-26-1 0,0 0 16,-26 1-16,26 25 16,-25-26-16,-1-25 0,-24 25 15,24 1-15,1-1 0,-26-25 16,26 26-16,-1-26 15,1 0-15,25-26 32,25 1-32,1 25 15,-1-26-15,0 26 0,1 0 16,25 0-16,-26 0 16,26 0-16,-26 26 0,26-26 15,-26 25-15,1 1 0,-1-1 16,1 0-16,-26 1 15,0-1-15,0 1 0,-26-1 16,-25 0-16,26 1 16,-26 25-16,-25-26 0,25 0 15,0-25-15,-25 26 0,25-26 16,26 0-16,-26 0 16,26-26-16,-1 1 15,26-26-15</inkml:trace>
  <inkml:trace contextRef="#ctx0" brushRef="#br0" timeOffset="76232">3836 2824 0,'0'25'47,"0"1"-47,26-1 0,-26 1 16,0 24-16,25-24 15,-25-1-15,0 26 0,25-26 16,-25 1-16,0-1 0,0 1 15,0-1-15,0 0 16,0-50 15,0 0-15,0-1-16,-25-25 16,25 26-16,0-26 15,0 0-15,0 1 0,-25-1 16,25 0-16,0 0 15,25 0-15,-25 1 0,25 24 16,-25 1-16,26 25 0,-1 0 16,1 25-1,24 1-15,-24 24 0,25-24 16,-26 25-16,26-1 16,-26 27-16,1-27 0,24 1 15,-24 0-15,-1 0 0,1 50 31,-26-75-31,0-1 0</inkml:trace>
  <inkml:trace contextRef="#ctx0" brushRef="#br0" timeOffset="76430">3912 3053 0,'0'-26'0,"-25"26"16,50 0 31,1-25-47,-1 25 15,1 0-15,24-26 0,-24 26 16,25-25-16,-1 25 16,1 0-16,-25-25 0</inkml:trace>
  <inkml:trace contextRef="#ctx0" brushRef="#br0" timeOffset="76947">4725 2748 0,'26'-26'0,"-26"1"16,0 0-16,0-1 16,0 1-16,-26 25 15,26-26-15,-25 26 0,-1 0 16,1 0-16,0 0 0,-1 26 16,-25-1-16,26-25 0,-26 26 15,26-1-15,-1 0 16,1 1-16,0-1 0,25 1 15,0-1-15,25 0 16,0 1-16,26-1 16,-25-25-16,24 26 15,1-26-15,0 25 0,-26-25 16,26 25-16,0-25 0,-26 26 16,26-26-16,-25 25 15,-1 1-15,0-26 0,1 25 16,-26 0-16,0 1 0,0-1 15,-26 1 1,1-1-16,-26-25 0,0 25 16,26-25-16,-26 0 15,0 26-15,1-26 0,24 0 16,1 0-16,-1-26 16,1 26-16,0 0 0,25-25 15</inkml:trace>
  <inkml:trace contextRef="#ctx0" brushRef="#br0" timeOffset="82162">9805 2824 0,'0'-25'31,"26"25"-31,-26 25 47,0 0-31,0 1-16,0-1 15,0 1-15,0-1 0,0 0 16,0 26-16,25-25 15,-25 24-15,0-24 0,0-1 16,0 26-16,0-26 16,0 1-16,0-1 15</inkml:trace>
  <inkml:trace contextRef="#ctx0" brushRef="#br0" timeOffset="82589">9780 2875 0,'0'-26'15,"-26"1"-15,26 0 16,26 25 15,-1 0-15,-25 25-16,26-25 15,-1 0-15,0 0 16,26 25-16,-25-25 0,24 0 16,-24 0-16,25 26 0,-26-26 15,26 0-15,-26 25 16,1-25-16,-1 0 0,0 26 16,1-26-1,-26 25 1,0 0-1,-26-25-15,26 26 16,-25-26-16,25 25 16,-25 1-16,-1-26 15,1 25-15,-1 0 0,-24-25 16,24 26-16,1-1 0,-26-25 16,26 26-16,-1-1 15,1-25-15,-1 0 0,26 25 16,-25-25-1</inkml:trace>
  <inkml:trace contextRef="#ctx0" brushRef="#br0" timeOffset="83457">9500 2621 0,'-25'0'15,"25"25"-15,0 1 16,0-1 0,0 0-16,0 1 0,0-1 15,0 26-15,0-26 16,0 26-16,0 0 0,0 0 15,25 0-15,-25-1 0,0-24 16,0 25-16,0-1 16,26 1-16,-26-25 0,0-1 15,0 26-15,0-26 0,0 1 16,0-1 0,25-25-16,-25 25 0,26-25 31,-1 0-16,0 0-15,1 0 16,-1 0-16,26 0 0,0 0 16,0-25-16,-1 25 0,1 0 15,25 0-15,-25 0 16,0 0-16,25 0 0,-25 25 16,0-25-16,0 0 0,25 0 15,-25 0-15,-26 0 16,26 0-16,0 0 0,-26 0 15,0 0-15,1 0 16,-1-25-16,1 25 0,-26-25 16,25-1-1,-25 1-15,0-1 0,0 1 16,-25 0-16,25-1 0,-26 1 16,26-26-16,-25 0 15,25 26-15,-26-26 0,26 0 16,-25-25-16,25 25 0,-25 0 15,25 1-15,-26-1 16,26 0-16,0 26 0,-25-1 16,25-25-16,0 26 0,-26 0 15,26-1 1,-25 1-16,25-1 31,-25 26-31,-1 0 16,1 0-1,-1 0-15,1 0 0,0 0 16,-26 0-16,0 26 0,0-26 16,-25 0-16,0 25 15,25-25-15,-25 0 0,0 26 16,-1-26-16,27 25 16,-1-25-16,0 0 0,26 25 15,-1-25-15,1 0 0,-1 26 16</inkml:trace>
  <inkml:trace contextRef="#ctx0" brushRef="#br0" timeOffset="84306">10923 3078 0,'-26'0'31,"26"-25"-31,-25 25 16,50 0 46,1 0-62,-1 0 0,1 0 16,24 0-16,-24-26 0,50 26 15,-25 0-15,25 0 16,0 0-16,0-25 0,1 25 16,-1 0-16,-25 0 15,25 0-15,-25 0 0,-1 0 16,1-26-16,-25 26 0,-1 0 15,0 0-15,1 0 16,-52 0 47,26-25-32,0 0 0,26-1-31,-26 1 16,0-1-1,0 1-15,0-26 0,0 26 16,0-26-16,0 26 16,0-26-16,0 0 0,0 0 15,0 0-15,0 26 0,0-26 16,0 0-16,0 26 15,0 0-15,0-1 0,0 1 16,0 50 15,0 1-15,0-1 0,25-25-16</inkml:trace>
  <inkml:trace contextRef="#ctx0" brushRef="#br0" timeOffset="86332">11710 1198 0,'0'-25'0,"0"50"47,0 1-31,0-1-16,26 1 0,-26 24 15,25-24-15,-25 25 16,25 25-16,-25-25 0,26 25 16,-1-25-16,1 25 15,-1 0-15,-25-25 0,25 25 16,-25-25-16,26 0 0,-26-26 15,25 26-15,-25-26 16,0 1-16,0-1 0,0 0 16,0 1-1,26-26 32,-26 25-47,25-25 16,0 0-1,1 0-15,-1 0 16,1 0-16,24 0 0,1 0 16,0 0-16,25 0 15,0 0-15,1 0 0,24 0 16,128 0 0,-102 0-16,25 0 0,-25 0 15,26 0-15,-1 0 0,0 0 16,1 0-16,-1 0 15,1 0-15,-26 0 0,25 0 16,-25 0-16,0 0 16,-25 0-16,-1 0 0,1 0 15,-1 0-15,-24 0 0,-1 0 16,0 0-16,0 0 16,-25 0-16,0 0 0,0 0 15,-1 0-15,-24 0 16,-1 0-16,1 0 15,-26-25 17,25 25-17,-25-26-15,25 1 16,-25 0-16,26-1 16,-26-25-16,0 26 15,25 0-15,-25-26 16,0 0-16,0-25 0,0 25 15,0-25-15,0 0 16,0 25-16,0-25 0,0-26 16,0 26-16,-25 0 0,25-1 15,0 1-15,-26 0 16,26 0-16,-25 0 0,25-1 16,-25 27-16,25-1 0,-26 0 15,26 26-15,0-1 16,-25 1-16,25-1 0,0 1 15,-26 25 1,26-25 0,-25 25-1,0 0 1,-1 0 0,1 0-1,-26 0-15,26 0 0,-26 0 16,0 0-16,-25 0 0,0 0 15,-26 25-15,0-25 16,-25 25-16,0-25 0,0 26 16,-25-26-16,0 25 15,-1-25-15,1 26 0,-1-26 16,1 0-16,25 25 0,-25-25 16,25 0-16,-26 25 15,26-25-15,0 26 0,0-26 16,0 0-16,26 0 15,-1 25-15,0-25 0,26 0 16,25 0-16,1 0 0,-1 0 16,25 0-16,1 0 15,0 0-15,-1-25 32,1 25-17,-1 0 1,1 0-16,0 0 15,-1 0-15,1 0 16,25 25-16,-26-25 0,1 0 16,0 0-1,25 26-15,-26-26 0,1 25 32,-1 0-32,26 1 15,0-1-15,0 1 16,0-1-16,0 0 15,26 1-15,-26-1 16,0 1-16,25-1 16,-25 0-16,0 1 0,26-1 15,-26 1-15,0-1 0,0 0 16,25 1-16,-25-1 16,0 1-16,0-1 15,25 0 1,-25 1 15,26-26 32,-1 0-63,26 0 15,-26 0 1,26 0-16,0-26 0,25 26 15,26-25-15,-26 25 16,51-25-16,0-1 0,25 26 16,1-25-16,25 25 0,-1-26 15,1 26-15,25-25 16,1 25-16,-1-25 0,0 25 16,0 0-16,-25 0 15,25-26-15,-50 26 0,24 0 16,-24 0-16,-26 0 0,25-25 15,-25 25-15,-25 0 16,-1 0-16,1-26 0,-26 26 16,-25 0-16,0 0 15,-26 0-15,1 0 0,-1 0 16,-50 0 0,-1 0-1,1-25-15,-1 25 16,1 0-16</inkml:trace>
  <inkml:trace contextRef="#ctx0" brushRef="#br0" timeOffset="87312">12701 995 0,'-26'0'31,"26"26"1,0-1-17,26-25-15,-26 25 16,0 1-16,0-1 0,0 1 15,0-1 1,-26-25-16,1 0 31,25-25-15,0-1 0,0 1-16,0-1 15,0 1-15,0 0 0,0-1 16,25 1-16,-25-26 0,0 26 15,0-1-15,26 1 16,-1-1-16,1 26 16,-1 0-1,0 0-15,1 26 16,-1-26-16,-25 25 16,0 1-16,0-1 15,0 0 1,-25-25-16,-1 26 15,1-26-15,25 25 0,-25-25 16,-1 0-16,26 26 0,-25-26 16,50 0-1,1 0 1,-1 0-16,0 0 16,1 25-1,-1-25-15,1 0 0,-1 25 31,-50 1-15,-1-26-16,1 25 16,-1-25-16,1 0 15,0 26-15,-1-26 0,1 0 16,-26 0 0,26 0-16,-1 0 15</inkml:trace>
  <inkml:trace contextRef="#ctx0" brushRef="#br0" timeOffset="87701">12980 944 0,'-25'0'16,"25"-25"-1,25 50 17,1-25-32,-26 26 15,25-26-15,0 25 16,1 1-16,-1-26 0,1 25 16,-1 0-1,0 1-15,-25-1 16,-25-25-1,0 0 1,-1 0 0,26-25-16,26-1 15,-26 1-15,25 0 16,-25-1-16,25 1 0,1-1 16,-1 1-16,1 0 15,-26-1-15,25 26 0,-25-25 16</inkml:trace>
  <inkml:trace contextRef="#ctx0" brushRef="#br0" timeOffset="88679">13387 894 0,'-26'0'16,"26"25"-1,0 0 1,0 1 0,0-1-16,0 1 15,0-1-15,0 0 0,0 1 16,0-1-16,0 1 16,26-1-1,-1-25-15,0 0 16,1 0-16,-1 0 15,-25-25-15,26 25 0,-1-26 16,0 1 0,-25-1-16,0 1 15,0 0-15,0-1 0,-25 26 16,25-25-16,-25 25 16,-1-26-16,1 1 0,-1 25 15,52 0 32,-1 25-31,1-25-16,-1 0 0,0 0 15,1 0-15,25 0 16,-26 0-16,26 0 0,0 0 16,-26 0-16,0 0 0,1-25 15,-1 25-15,1 0 16,-52 0-1,1 25-15,-1 1 16,1-26 0,25 25-16,-25-25 0,25 26 15,0-1 1,0 0 0,25 1-16,0-26 15,1 0 1,-1 0-16,1 0 15,-1-26 1,0 26-16,-25-25 16,26 25-16,-1-25 15,-25-1 1,26 1-16,-1 25 47,0 25-47,1 1 15,-1-1 1,1-25-16,-1 25 0,0 1 16,1-26-1,-1 0-15,1 0 0,-1 0 16,0 0 0,-25-26-16,26 26 15,-26-25-15,0 0 0,25-1 16,-25 1-16,0-1 15,0 1-15,-25 0 16,25-1-16,-26 26 0,26-25 16,-25 25-1,0 0 1,25 25 0,0 1-16</inkml:trace>
  <inkml:trace contextRef="#ctx0" brushRef="#br0" timeOffset="89153">14504 970 0,'-25'0'0,"50"0"32,1 0 15,-1 0-32,0-26 1,1 26-1,-26-25-15,25 25 16,-25-25-16,0-1 16,0 1-1,-25 25-15,-1-26 16,1 26 0,0 26-16,-1-26 0,26 25 15,-25 1-15,-1-1 16,26 0-16,0 1 0,0-1 15,26 26-15,-1-26 16,1 1-16,-1-1 0,0-25 16,1 26-16,-1-26 0,26 0 15,-26 0-15,1-26 16</inkml:trace>
  <inkml:trace contextRef="#ctx0" brushRef="#br0" timeOffset="89470">14860 970 0,'0'-26'0,"0"1"0,0 0 15,0-1-15,-26 26 16,26-25-16,0-1 16,26 52 15,-1-1-31,1-25 16,-1 26-16,0-1 15,1 0-15,-1 1 0,1-26 16,-26 25-16,0 1 15,-26-26 17,1-26-17,-1 1-15,26-1 16,0 1-16,0 0 0,26-1 16,-26 1-16,25-26 15,-25 26-15,26-1 0,-1 26 16,0 0-16,1 0 15,-1 0-15</inkml:trace>
  <inkml:trace contextRef="#ctx0" brushRef="#br0" timeOffset="89926">13260 1554 0,'0'-25'0,"0"-1"16,25 26-16,-25-25 0,0-1 15,0 1 1,-25 0-16,-1 25 16,1 25-1,25 0-15,-26 26 16,26-25-16,0 24 15,0 27-15,26-27 16,-26 27-16,25-27 0,1 27 16,-1-1-16,0-25 15,-25-1-15,26 1 0,-26 0 16,0-26-16,0 1 0,-26-1 16,1 1-16</inkml:trace>
  <inkml:trace contextRef="#ctx0" brushRef="#br0" timeOffset="90256">12980 1960 0,'0'-50'0,"0"24"15,26 1-15,-1 25 16,0-26-16,1 26 0,25-25 16,-26 25-16,0 0 15,26-25-15,-25 25 0,-1 0 16,0 0-16,26 0 15,-25 0-15,-1 0 16,0 0 31,-25 25-31,26 0-1,-26 1-15,25-1 16,-25 26-16,26-26 15,-1 1-15,-25 25 0,25-26 16,-25 0-16,26 1 16,-26-1-16</inkml:trace>
  <inkml:trace contextRef="#ctx0" brushRef="#br0" timeOffset="90401">13488 1656 0,'0'-51'16,"-25"25"-16,25 1 16,-26 25-16,26 25 15</inkml:trace>
  <inkml:trace contextRef="#ctx0" brushRef="#br0" timeOffset="91095">13717 1833 0,'0'26'62,"-26"-26"-62,26 25 16,0 1-16,0-1 0,0 0 15,0 1-15,26-26 16,-26 25-16,25 1 0,-25-1 16,26 0-16,-1-25 0,0 26 15,1-26-15,-1 0 16,1 0-16,-26-26 31,25 26-31,-25-25 16,0 0-16,0-1 0,-25 1 15,25-1-15,-26 1 16,26 0-16,0-1 0,0 1 16,0-1-16,0 1 15,0 0-15,0-1 16,26 26-16,-1 0 16,0 0-16,-25 26 15,26-26-15,-1 25 0,1-25 16,-1 25-16,0 1 15,1-26-15,-1 25 0,-25 1 16,26-26-16,-1 25 0,-25 0 16,0 1-1,0-1-15,0 1 16,-25-26 0,25-26 15,25 1-16,-25-1-15,25 26 0,1-25 16,-1 0-16,1-1 16,-1 26-16,0-25 0,1 25 15,-1 0-15,1 0 16,-1 25-16,0 1 16,1-1-16,-26 0 15,25 1-15,-25-1 16,0 1-1</inkml:trace>
  <inkml:trace contextRef="#ctx0" brushRef="#br0" timeOffset="91247">14428 1732 0,'-25'-51'0,"25"26"15,-26-26-15,26 25 16,-25 1-16,25 0 0,-26 25 15,26-26-15,0 52 32</inkml:trace>
  <inkml:trace contextRef="#ctx0" brushRef="#br0" timeOffset="97756">11177 5008 0,'0'-25'15,"0"50"32,0 1-16,0-1-31,0 1 16,0-1-16,0 0 16,0 1-16,0 25 0,25-1 15,-25 1-15,0 0 0,0 0 16,26 0-16,-26-1 15,0 1-15,25 0 0,-25 25 16,0-25-16,0 0 16,25 0-16,-25-1 0,0 1 15,0 0-15,26 0 16,-26-26-16,0 26 0,0 0 16,0 0-16,0-1 0,0 1 15,0-25-15,0 24 16,0 1-16,0-25 0,0 24 15,0-24-15,-26 25 0,26-26 16,0 26-16,0-26 16,-25 1-16,25 24 0,0-24 15,0-1-15,0 1 16,0-1-16,0 0 16,0 1-16,0-1 31,25-25 0,1 0 47,-1 0-62,1 0-1,-1 0-15,0 0 16,26 0-16,-25 0 0,24 0 16,1-25-16,25 25 15,-25 0-15,25 0 0,1 0 16,24-26-16,1 26 0,-1 0 16,1-25-16,25 25 15,0-25-15,0 25 0,-25 0 16,25-26-16,0 26 15,0 0-15,-26 0 0,26 0 16,-25 0-16,25 0 0,-26 0 16,1 0-16,25 0 15,-25 0-15,-1 0 0,1 0 16,-1 0-16,1 0 16,0 0-16,-1 0 0,1 0 15,-1 0-15,-24 0 0,24 0 16,-25 0-16,1 0 15,-1 0-15,0 0 0,-25 0 16,25 0-16,0 0 0,-25 0 16,0 0-16,25 0 15,-25 0-15,0 0 0,25 0 16,-25 0-16,-1 0 16,1 0-16,-25 0 0,-1 0 15,26 0-15,-26 0 16,1 0-16,-26-25 78,-26-1-62,26 1 15,0 0-31,0-1 15,-25 1-15,25-1 16,0 1-16,0 0 16,-26-1-16,26 1 0,0-26 15,-25 0-15,25 0 16,-25 1-16,25-1 0,0-25 16,-26 25-16,26 0 0,-25-25 15,25 25-15,0-25 16,-26 25-16,26-25 0,-25 25 15,0-25-15,25 0 16,-26-1-16,26-24 0,-25 25 16,25-1-16,0 1 0,-26 25 15,26 1-15,0-1 16,0 0-16,0 26 0,-25 25 16,25-26-16,0 1 15,0-1-15,0 1 16,-25 25-16,25-25 15,0-1 1,0 1-16,0-1 16,0 1-1,0 0 32,-26 25 16,1 0-48,-1 0 1,1 0 0,0 25-16,-26-25 0,0 0 15,0 0-15,0 0 0,-25 0 16,-25 25-16,24-25 15,-24 0-15,-26 0 0,25 0 16,-25 0-16,-25 26 0,25-26 16,-26 0-16,1 0 15,25 0-15,-25 25 0,25-25 16,-26 0-16,26 0 16,0 26-16,26-26 0,-26 0 15,25 0-15,0 25 16,1-25-16,25 0 0,-26 25 15,26-25-15,-26 26 0,26-26 16,0 25-16,0-25 16,25 0-16,-25 0 0,25 0 15,0 0-15,0 26 0,0-26 16,1 0-16,-1 0 16,0 0-16,0 0 0,0 0 15,1 25-15,-1-25 16,25 0-16,-24 0 0,24 25 15,1-25-15,-1 0 16,52 0 0,-1 0 15,-25 26 0,-25-26 32,25 25-32,-26-25-31,1 26 31,0-26-15,25 25-16,-26-25 15,1 25 1,-1-25-16,1 26 0,0-1 16,-1-25-1,26 26-15,-25-26 0,-1 0 16,26 25 0,-25-25-1,25-25 1,0-1 15,0 52 32,25-26-17</inkml:trace>
  <inkml:trace contextRef="#ctx0" brushRef="#br0" timeOffset="98397">11913 5745 0,'0'-25'16,"0"-1"-16,0 1 0,-25-1 16,25 1-16,0 0 15,-25-1-15,25 1 0,-26 25 16,26-26-16,-25 26 0,-1-25 15,1 25 1,0 25-16,-26 1 0,25-1 16,1 1-16,-26 24 15,0 1-15,26-25 0,0 50 16,-1-25-16,1-1 0,25 1 16,0 0-16,0 0 15,25 0-15,1-1 0,24-24 16,-24 25-16,25-26 15,-1 0-15,1 1 0,0-26 16,0 25-16,0-25 0,-26 0 16,26 0-16,-26 0 15,1-25-15</inkml:trace>
  <inkml:trace contextRef="#ctx0" brushRef="#br0" timeOffset="99052">12218 5897 0,'-25'-25'0,"-1"25"47,26 25-16,-25 1 16,25-1-32,0 1-15,0-1 16,-25 0 0,25 1-16,0-1 15,25 1 1,-25-1-16,25 0 16,-25 1-16,26-1 15,-1 1 1,1-26-1,-1 0-15,0 0 16,1 0-16,-1 0 16,1-26-16,-1 1 0,0 25 15,1-26-15,-26 1 16,25 0-16,-25-1 0,0 1 16,0-1-16,0 1 15,0 0-15,-25-1 0,-1 1 16,1-1-16,0 26 0,-1-25 15,1 25-15,-1-25 16,1 25-16,0 0 0,-1 25 16,1 0-1,25 1 1,0-1-16,0 1 16</inkml:trace>
  <inkml:trace contextRef="#ctx0" brushRef="#br0" timeOffset="99639">12625 5796 0,'-26'0'15,"26"-26"-15,-25 26 32,25 26-17,25-26 1,-25 25-16,0 1 15,26-1-15,-26 0 0,25 1 16,-25-1-16,25 1 16,-25-1-16,0 26 0,26-26 15,-26 1 1,0-1-16,25-25 16,-25-25 15,-25-1-31,25 1 15,0-1-15,0 1 0,0-26 16,0 26-16,0-26 16,25 0-16,-25 26 0,26-1 15,-26 1-15,25 0 16,0-1-16,1 26 16,-1 26-16,1-1 15,-1 0-15,-25 1 16,0 25-16,25-26 0,-25 0 15,0 26-15,26-25 16,-26-1-16,0 0 0,0 1 16,0-1-16</inkml:trace>
  <inkml:trace contextRef="#ctx0" brushRef="#br0" timeOffset="100121">13107 5669 0,'-25'0'16,"-1"0"-16,26 25 31,0 1-15,26-1-1,-26 26-15,0-26 0,25 1 16,1 24-16,-26 1 0,0-25 16,25 24-16,-25-24 15,0-1-15,0 1 0,0-1 16,0 0 0,0-50-1,0 0-15,0-1 16,0 1-16,0-26 15,0 26-15,0-26 0,0 0 16,25 0-16,-25 0 16,26 1-16,-1-1 0,-25 25 15,26 1-15,-1 0 0,0 25 16,1 25 0,-1 0-16,-25 1 0,0 25 15,26-26-15,-26 26 0,0-26 16,0 26-16,0-26 15,0 26-15,0-25 0,0-1 16,-26 0 0</inkml:trace>
  <inkml:trace contextRef="#ctx0" brushRef="#br0" timeOffset="100307">13590 5821 0,'0'26'31,"-26"-1"-15,52-25 46</inkml:trace>
  <inkml:trace contextRef="#ctx0" brushRef="#br0" timeOffset="101212">12980 6482 0,'-25'0'16,"25"-26"-16,0 1 0,0-1 15,25 1 1,-25 50 0,26 1-1,-26-1 1,0 1-16,0 24 0,25-24 16,-25 25-16,0-26 15,0 26-15,0 0 0,25-26 16,-25 0-16,0 1 0</inkml:trace>
  <inkml:trace contextRef="#ctx0" brushRef="#br0" timeOffset="101608">12447 6609 0,'-51'-26'0,"26"1"0,-26 25 16,25-26-16,26 1 0,0 0 16,0-1-16,26 1 15,-1 25-15,26-26 0,-26 1 16,52 0-16,-27 25 16,27-26-16,-1 26 15,0 0-15,0 0 0,0 26 0,1-1 16,-27 0-16,1 1 15,0-1-15,-26 26 0,1-26 16,-1 26-16,-25 0 16,0-26-16,0 26 0,0-25 15,-25 24-15,-1-24 0,-24 25 16,-1-26-16,0 0 16,0 1-16,0-1 0,-25 1 15,25-26-15,1 0 16,-1 0-16,0-26 0,0 26 15,26-25-15,-1-1 0,26 1 16</inkml:trace>
  <inkml:trace contextRef="#ctx0" brushRef="#br0" timeOffset="102108">13437 6609 0,'-25'0'32,"25"-26"14,25 26-46,1 0 16,-1 0-16,1 0 16,-1 0-16,0-25 0,1 25 15,25 0-15,-26-26 16,0 26-16,-25-25 16,0 0-1,0-1-15,-25 1 16,25-1-16,-25 26 0,-1-25 15,1 25-15,-1-25 16,1 25-16,0 0 16,-1 0-16,1 0 15,25 25-15,-26 0 0,26 1 16,0-1-16,0 1 0,0 24 16,0-24-16,26 25 15,-26-26-15,25 0 0,1 1 16,-1-1-16,0 1 15,1-26-15,-1 0 0,26 0 16</inkml:trace>
  <inkml:trace contextRef="#ctx0" brushRef="#br0" timeOffset="102515">13945 6329 0,'0'-25'0,"0"-1"15,0 1 17,-25 25-1,0 0-15,-1 25-16,1 1 15,-1-26-15,26 25 0,-25 1 16,25-1-1,25 0-15,1 1 16,-1-26-16,1 25 16,-1-25-16,0 26 0,1-1 15,-1-25-15,1 25 16,-1 1-16,0-26 16,-25 25-16,0 1 0,-25-1 15,0-25 1,-1 25-16,1-25 15,-1 0-15,1 0 0,-26 0 16,26 0-16,-1-25 16,1 25-16,0-25 0,-1-1 15</inkml:trace>
  <inkml:trace contextRef="#ctx0" brushRef="#br0" timeOffset="102764">14072 6101 0,'0'-26'0,"0"1"16,-25 25-1,25 25 1,25 1 0,-25-1-1,26 0-15,-1 1 0,1 25 16,-1-26-16,-25 26 0,25-26 15,1 26-15,-1-26 16,-25 26-16,0-25 0,26 24 16,-26-24-16,0-1 15</inkml:trace>
  <inkml:trace contextRef="#ctx0" brushRef="#br0" timeOffset="103132">14047 6355 0,'-25'-26'16,"50"26"15,0 0-15,1 0-16,-1 0 0,1-25 16,-1 25-16,26-26 15,-26 26-15,1-25 0,-1 25 16,0-25-16,1 25 15,-26-26-15,0 52 79,25-1-64,-25 0-15,0 1 16,26-1-16,-26 1 0,25-1 15,-25 0-15,25 1 0,-25-1 16,0 1-16,26-26 16,-26 25-16</inkml:trace>
  <inkml:trace contextRef="#ctx0" brushRef="#br0" timeOffset="103288">14377 5948 0,'0'-25'0,"-25"25"16</inkml:trace>
  <inkml:trace contextRef="#ctx0" brushRef="#br0" timeOffset="103696">14453 6101 0,'0'25'31,"26"-25"-15,-26 25-1,25-25-15,-25 26 16,26-26-16,-1 25 15,-25 1-15,25-26 16,-25 25-16,26 0 0,-26 1 16,0-1-1,0-50 32,0-1-47,0 1 16,0 0-16,0-1 15,0 1-15,25-1 0,-25 1 16,0 0-16,26 25 0,-26-26 16,25 26-1,-25 26-15,25-1 16,-25 0-16,0 1 16,26-1-16,-1 1 15,-25-1-15,0 0 0</inkml:trace>
  <inkml:trace contextRef="#ctx0" brushRef="#br0" timeOffset="104398">15165 6101 0,'0'-26'16,"-26"26"-16,1 0 15,25-25-15,-26 25 0,1-26 16,25 1-16,-25 25 16,-1-25-16,1 25 15,-1 0 1,26 25 0,-25 0-16,25 1 15,0-1 1,-25 1-16,25-1 0,0 0 15,0 1-15,0-1 16,25 1-16,-25-1 16,25-25-16,1 0 15,-26-25 1,25 25-16,-25-26 16,26 1-16,-1-1 15,-25 1-15,25 25 16,-25-25-16,26 25 31,-26 25-15,25-25-16,-25 25 0,26 1 15,-26-1 1,25-25-16,-25 26 0,25-26 16,1 0-1,-1 0 1,-25-26-16,26 26 15,-26-25-15,25-26 0,-25 26 16,0-1-16,0-25 0,0 1 16,0-1-16,0-25 15,-25 25-15,25 0 0,-26 0 16,26 0-16,0 26 0,-25 0 16,25-1-16,0 52 15,0-1 1,0 26-16,25-26 15,-25 26-15,26 0 0,-26 0 16,25-1-16,0 1 0,1 0 16,-26 0-16,25-26 15,1 26-15,-26-26 0</inkml:trace>
  <inkml:trace contextRef="#ctx0" brushRef="#br0" timeOffset="104752">15292 6024 0,'-26'0'16,"26"-25"-16,26 0 47,-1 25-47,0 0 16,1-26-16,-1 26 0,26-25 15,-26-1-15,1 26 0,-1-25 16,1 25-16,-26-25 15,25 25-15,-25-26 0,0 1 16,-25 25 0,-1-26-16,1 26 31,25 26-15,0-1-16,25 1 15,-25-1-15,26 0 16,-26 1-16,25-1 0,-25 1 15,25-1-15,-25 0 0,26 1 16,-26-1-16,25 1 16</inkml:trace>
  <inkml:trace contextRef="#ctx0" brushRef="#br0" timeOffset="104932">15571 5516 0,'0'-25'16,"-25"25"-16,25 25 31</inkml:trace>
  <inkml:trace contextRef="#ctx0" brushRef="#br0" timeOffset="105702">15622 5669 0,'0'25'15,"25"1"-15,-25-1 16,0 0-1,26 1-15,-26-1 0,25 1 16,-25-1-16,25 0 0,-25 1 16,26-1-16,-1 1 15,-25-1-15,26-25 0,-1 0 16,-25 25-16,25-25 16,1-25-16,-1 0 15,-25-1-15,0 1 16,0-1-16,0 1 15,0-26-15,-25 26 0,25-26 16,-26 26-16,1-1 0,0-25 16,-1 26-16,1 25 15,-1 0-15,1 0 0,0 0 16,-1 0 0,26 25-16,0 1 15,0-1 1,0 1-16,26-26 31,-1 0 0,0-26-31,1 1 16,-1 25 0,-25-26-16,26 26 0,-1-25 15,0 25 1,1 0-16,-1 25 15,1 1 1,-26-1-16,25-25 0,-25 26 16,0-1-16,25 0 0,-25 1 15,26-26 1,-26 25-16,0-50 31,0-1-15,0 1-16,0 0 15,25-1-15,-25 1 16,26-26-16,-26 26 0,25-26 16,0 25-16,1 1 0,-1 25 15,1 0 1,-1 0-16,0 25 0,-25 26 16,26-25-16,-1 24 15,-25 1-15,26 0 0,-26 0 16</inkml:trace>
  <inkml:trace contextRef="#ctx0" brushRef="#br0" timeOffset="107866">9196 5643 0,'25'0'47,"0"0"-32,1 0 1,-1 0 0,26 0-16,-26 0 0,52-25 15,-1 25-15,0-25 0,26 25 16,-1-26-16,26 26 16,-25-25-16,-1 25 0,26 0 15,-50 0-15,24-26 16,-50 26-16,25 0 0,-25 0 15,-26 0-15,1 0 16,-1 0-16,1 0 16,-1 0 31,-50 0 15</inkml:trace>
  <inkml:trace contextRef="#ctx0" brushRef="#br0" timeOffset="108207">10643 5364 0,'-25'0'0,"25"-25"15,0 50 32,25-25-31,1 0 0,-1 25-16,1-25 15,-1 0-15,0 26 0,1-26 16,-1 25-16,1-25 15,-1 26-15,0-26 0,-25 25 16,0 0-16,0 1 16,0-1-1,-25 1-15,0-1 0,-1-25 16,-25 51-16,26-26 16,0 1-16,-1-1 0,1-25 15,-1 25-15,1 1 0,0-26 16</inkml:trace>
  <inkml:trace contextRef="#ctx0" brushRef="#br0" timeOffset="109023">13387 2570 0,'0'25'31,"0"1"-16,0-1-15,-26 1 16,26-1-16,0 26 0,0 0 16,0-1-16,0 27 15,0-27-15,0 27 0,0-1 16,0 25-16,0 1 0,26-26 16,-26 26-16,25-1 15,0 77 1,-25-102-16,26 1 0,-26-1 15,0-25-15,0-1 0,25 1 16,-25 0-16,0 0 0,0 0 16,26-26-16,-26 26 15,0-26-15,25 26 0,-25-26 16,0 1-16,0-1 16,0 1-16,0-1 0,0 0 15,0 1 1,0-52 15,-25 1 0</inkml:trace>
  <inkml:trace contextRef="#ctx0" brushRef="#br0" timeOffset="109259">13209 4424 0,'0'26'16,"0"-1"0,0 0 15,25-25-31,-25 26 15,26-26-15,-1 0 0,0 25 16,1-25-16,-1 0 16,1 0-16,-1 26 0</inkml:trace>
  <inkml:trace contextRef="#ctx0" brushRef="#br0" timeOffset="109492">13717 4424 0,'0'26'47,"-26"-1"-31,1 0 15,0 1-31,-1-1 16,1 1-16,-1-1 15,1 0 1,0 1-16</inkml:trace>
  <inkml:trace contextRef="#ctx0" brushRef="#br0" timeOffset="117706">21032 5745 0,'0'-25'15,"-25"25"32,25-26-15,0 1-17,0-1 32,0 52 0,0-1-31,0 1-16,0-1 15,0 0-15,0 1 16,0-1-16,0 1 15,0-1-15,0 0 16,0 1 0,0-52 15,0 1 0,0 0-31,0-1 16,0 1-16,0-1 0,0 1 15,0-26-15,0 26 16,-26-1-16,26 1 0,0 0 16,0-1-16,0 52 31,0-1-31,0 0 0,0 1 16,26 25-16,-1-1 15,-25 27-15,25-27 0,-25 27 16,26-1-16</inkml:trace>
  <inkml:trace contextRef="#ctx0" brushRef="#br0" timeOffset="121702">19178 4932 0,'-26'0'0,"1"0"15,25 26 1,-25-26-16,25 25 0,-26 0 15,26 1-15,-25-1 0,25 1 16,-26 24-16,26-24 16,0 25-16,0-26 0,-25 26 15,25 0-15,0-26 16,0 26-16,0 0 0,0-26 16,0 26-16,0-26 0,0 1 15,25-1-15,-25 0 16,26 1-16,-26-1 0,0 1 15,25-26-15,1 25 16,-1-25-16,0 0 16,1 0-16,-1 0 15,1-25-15,-1 25 16,0-26-16,1 1 16,-1-1-16,1 1 15,-1 0-15,0-1 0,-25 1 16,26-1-16,-1 1 0,-25-26 15,26 26-15,-26-26 16,0 26-16,25-26 0,-25 25 16,0-24-16,0-1 15,0 0-15,-25 26 0,25-26 16,-26 25-16,26 1 0,-25 0 16,25-1-16,-26 1 15,1-1-15,0 1 16,-1 0-1,1 25-15,-1 0 0,1-26 16,0 26 0,-1 0-1,26 26 17,-25-26-32,25 25 15,0 0-15</inkml:trace>
  <inkml:trace contextRef="#ctx0" brushRef="#br0" timeOffset="122292">19229 4881 0,'25'0'63,"0"0"-48,1 0 1,-1 0-16,1 0 0,24 0 16,1 0-16,25-25 0,1 25 15,-1 0-15,0-25 16,26 25-16,-26 0 0,25 0 16,-24-26-16,-1 26 0,0 0 15,26 0-15,-26 0 16,0 0-16,0-25 0,26 25 15,-26 0-15,0 0 16,26-26-16,-26 26 0,0 0 16,-25-25-16,25 25 0,-25 0 15,25 0-15,-25-25 16,0 25-16,0 0 0,-1 0 16,1-26-16,0 26 15,0 0-15,0 0 0,-1-25 16,-24 25-16,25 0 15,-26 0-15,0 0 0,1 0 16,-1 0-16,1 0 16,-52 0 15,1 0-15</inkml:trace>
  <inkml:trace contextRef="#ctx0" brushRef="#br0" timeOffset="123107">19356 5643 0,'25'0'31,"0"0"-15,1 0-1,-1 0 1,1 0-16,24 0 0,-24 0 16,50 0-16,-25 0 0,25 0 15,26-25-15,-26 25 16,25 0-16,1-25 0,0 25 15,25-26-15,-26 26 16,1-25-16,-1 25 0,26 0 16,-25-26-16,0 26 0,-1-25 15,1 25-15,-1 0 16,1-25-16,0 25 0,-26 0 16,25-26-16,-24 26 15,-1 0-15,0-25 0,0 25 16,0 0-16,-25 0 0,25 0 15,-25-26-15,0 26 16,-26 0-16,26 0 0,-25 0 16,-1 0-16,0 0 15,1 0-15,-1 0 16,-50 0 31,-1 0-32,26-25 1</inkml:trace>
  <inkml:trace contextRef="#ctx0" brushRef="#br0" timeOffset="124288">22327 4653 0,'-25'0'15,"0"0"17,-1 0-1,26-26-31,-25 26 15,-1 0 1,1 0 0,0 0-16,-1 0 15,1 26-15,-1-26 16,1 25-16,0-25 16,-1 26-1,1-1 1,-1 0-1,1 1 1,25-1 0,-25-25-16,25 26 0,-26-26 15,26 25-15,0 0 16,-25 1-16,25-1 16,0 1-16,0-1 15,0 0-15,0 1 0,0-1 16,0 1-16,0-1 0,25 0 15,-25 1-15,0 25 16,26-26-16,-1 0 0,-25 1 16,25-1-16,1-25 15,-26 26-15,25-1 0,1 0 16,-1-25-16,0 26 0,1-26 16,-1 0-16,1 0 15,-1 0-15,0 0 0,1 0 16,-1 0-16,1 0 15,-1 0-15,0 0 0,1 0 16,-1-26-16,1 26 0,-1 0 16,0 0-16,1-25 15,-1 25-15,1 0 0,-1-25 16,0 25-16,1-26 16,-1 26-16,-25-25 15,26 25-15,-1-26 0,-25 1 16,25 25-1,-25-25-15,0-1 0,0 1 16,26-1-16,-26 1 16,0 0-16,0-1 0,0 1 15,0-1-15,0 1 0,0 0 16,0-26-16,0 25 16,-26 1-16,26 0 0,0-1 15,-25 26-15,25-25 0,-25-1 16,25 1-16,-26 25 15,26-25-15,-25 25 0,-1-26 16,1 26-16,25-25 16,-51 25-16,26 0 0,-1-26 15,1 26-15,0 0 0,-1 0 16,1-25-16,-1 25 16,1 0-16,0 0 15,-1 0-15,1 0 16,-1 0-16,1 0 15,0 0 1,-1 0 15,26 25-15</inkml:trace>
  <inkml:trace contextRef="#ctx0" brushRef="#br0" timeOffset="135323">20143 5085 0,'0'-26'31,"25"26"-31,-25-25 31,-25-1 0,0 26-15,-1 0-16,1 0 16,-1 0-16,1 0 15,0 26-15,-1-26 0,1 0 16,-1 25-16,1-25 0,0 26 16,-1-26-1,26 25-15,0 0 16,0 1-1,0-1-15,26-25 16,-1 26-16,0-26 16,1 0-16,-26 25 15,25-25-15,1 0 0,-1 0 16,0 25-16,1-25 16,-1 0-16,-25 26 0,26-26 15,-26 25-15,0 1 16,-26-1-1,26 0-15,-25-25 0,-1 26 16,1-1-16,0-25 0,-1 26 16,1-26-16,-1 25 15,1-25-15,0 0 0,-1 0 16,1 0-16,-1 0 16,1 0-16,0-25 15,-1 25 1</inkml:trace>
  <inkml:trace contextRef="#ctx0" brushRef="#br0" timeOffset="135989">20499 5110 0,'25'-25'0,"-25"-1"31,0 1-15,-25 25-16,-1-26 16,1 26-1,-1 0 1,1 0 0,0 0-1,-1 26-15,1-1 16,25 1-1,0-1 1,0 0 0,0 1-1,25-26-15,1 0 16,-1 25-16,0-25 16,1 0-16,-1 26 15,1-26-15,-1 25 0,0-25 16,1 25-1,-1 1-15,-25-1 16,0 1 0,-25-26-16,-1 25 15,-24 0-15,24-25 16,1 26-16,-1-26 16,1 0-16,-26 25 0,26-25 15,-1 0-15,1 0 0,0-25 16,25-1-1,-26 26 1,26-25-16</inkml:trace>
  <inkml:trace contextRef="#ctx0" brushRef="#br0" timeOffset="136330">20778 5008 0,'0'26'31,"0"-1"-15,0 1-16,0-1 15,0 0-15,0 1 16,25-1-16,-25 26 0,0-26 16,0 1-16,0-1 0,0 1 15,0-1-15,0 0 16,0 1-16</inkml:trace>
  <inkml:trace contextRef="#ctx0" brushRef="#br0" timeOffset="136745">20854 5212 0,'26'0'31,"-1"0"-15,0 0-1,1 0-15,-1 0 0,1 0 16,-1-26-16,0 26 16,1-25-1,-1 25 1,-25-26-16,0 1 15,0 0-15,-25-1 16,25 1-16,0-1 16,-26 26-16,26-25 15,0 0-15,0 50 32,0 0-17,26 26-15,-26-25 0,0-1 16,0 26-16,25 0 15,-25-1-15,0 1 0,0-25 16,0 24-16,0 1 16</inkml:trace>
  <inkml:trace contextRef="#ctx0" brushRef="#br0" timeOffset="142784">22226 4323 0,'0'-26'16,"0"1"-16,0-1 15,25 1 1,-25 0-16,0-1 15,0 1 1,0 50 15,-25-25-31,25 26 16,-26-1-16,26 0 0,-25 1 16,0-1-16,25 1 15,-26-1-15,26 0 0,-25 1 16,25-1-16,0 1 0,0-1 15,25 0-15,1-25 16,-26 26-16,25-26 16,0 0-16,1 0 0,-1-26 15,1 26-15,-26-25 16,25 25-16</inkml:trace>
  <inkml:trace contextRef="#ctx0" brushRef="#br0" timeOffset="143078">22200 4373 0,'26'0'32,"-1"-25"-17,1 25-15,-1-25 16,26 25-16,-26-26 15,26 26-15,25-25 0,-25-1 16,0 1-16,0 0 16,25-1-16,-51 26 0,26-25 15,0-1-15,-26 26 0,-25-25 16,26 25-16,-52 25 47</inkml:trace>
  <inkml:trace contextRef="#ctx0" brushRef="#br0" timeOffset="143764">22708 4170 0,'0'-25'31,"26"25"-31,-1 0 0,1-26 16,24 26-16,27-25 0,-1 0 16,25-1-16,1 1 15,0-1-15,25 1 0,0 0 16,0-26-16,-26 25 16,26 1-16,-25 0 0,-1-1 15,-24 1-15,-27-1 0,1 26 16,-25-25-16,-1 25 15,-50 0 1,-1 0-16,1 25 16,-1-25-16</inkml:trace>
  <inkml:trace contextRef="#ctx0" brushRef="#br0" timeOffset="144327">25198 3332 0,'-26'-25'0,"26"-1"0,0 1 16,-25-1-16,-1 1 16,1 25-16,0 0 15,-1 0-15,-25 0 16,26 0-16,-26 0 0,0 0 16,1 25-16,-1-25 0,0 26 15,0-1-15,0 1 16,26-26-16,0 25 0,25 0 15,0 1-15,25-1 16,0-25-16,26 26 16,-25-26-16,50 25 0,-25-25 15,25 25-15,-25 1 16,25-26-16,0 25 0,-25-25 16,0 26-16,-1-1 15,1 0-15,-25 1 0,-26-1 16,0 1-16,0-1 15,-26 0-15,1 1 16,-1-26-16,-24 25 0,24-25 16,-25 26-16,1-26 15,-1 0-15,0 0 0,0 0 16,0 0-16,26 0 0,0 0 16,-1 0-16,1 0 15,-1-26-15,26 1 16</inkml:trace>
  <inkml:trace contextRef="#ctx0" brushRef="#br0" timeOffset="144797">25731 3230 0,'25'-25'0,"1"25"16,-26-25-16,0-1 16,-26 26-1,1 0 1,0 0-16,-26 0 0,25 0 15,1 0-15,-26 26 0,26-26 16,-26 25-16,26 0 16,-1 1-16,26-1 0,-25 1 15,25-1-15,0 0 16,0 26-16,0-25 0,0-1 16,25 26-16,1-26 0,-1 1 15,26-26-15,-26 25 16,26-25-16,0 25 0,25-25 15,-25 0-15,0 0 0,-1-25 16,-24 25-16,25 0 16,-26-25-16,0 25 0,1 0 15,-26-26 1,-26 26-16,26-25 16</inkml:trace>
  <inkml:trace contextRef="#ctx0" brushRef="#br0" timeOffset="145209">26518 3078 0,'0'-25'16,"0"-1"-16,0 1 15,0-1 1,-25 26-16,25-25 16,-25 25-16,-1 0 15,1 25-15,-1-25 0,-24 26 16,24-1-16,-25 1 0,26-1 16,-26 0-16,26 26 15,-1-25-15,26-1 0,0 0 16,0 26-16,0-25 15,26-1-15,25 0 0,-26 1 16,26-1-16,0 1 0,-1-26 16,27 0-16,-27 0 15,1 0-15,0 0 0,0 0 16,0 0-16,-1 0 16,-24-26-16,-1 26 0,-25-25 15,-25 25 1</inkml:trace>
  <inkml:trace contextRef="#ctx0" brushRef="#br0" timeOffset="152077">17019 5262 0,'0'26'78,"0"-1"297,25-25-375</inkml:trace>
  <inkml:trace contextRef="#ctx0" brushRef="#br0" timeOffset="154663">16917 5389 0,'-25'0'16,"-1"0"15,1 0-15,0 0 0,25 26-16,-26-26 15,26 25 16,26-25-31,-1 0 16,26 0-16,0 0 16,-1 0-16,52 0 0,-26 0 15,51-25-15,-25 25 16,25-26-16,-26 1 0,26 25 16,-25-25-16,0 25 0,-26-26 15,0 26-15,-25-25 16,-26 25-16,1 0 0,-1 0 15,-50 0 1,-1 0 0,1 0-1,-1 0 1,1 0-16</inkml:trace>
  <inkml:trace contextRef="#ctx0" brushRef="#br0" timeOffset="155037">17933 5085 0,'-25'0'0,"-1"-26"0,1 26 15,0 0-15,-1 0 0,1 0 16,50 0 15,1 26-31,-1-26 0,0 0 16,26 25-16,-25-25 15,24 25-15,1-25 0,0 0 16,-26 26-16,26-26 0,-25 25 16,-1 1-16,0-1 15,-25 0 1,0 1-1,-25-1-15,0 1 0,-1-1 16,1 0-16,-26 1 0,26-1 16,-26 1-16,25-1 15,1 0-15,-26 1 0,26-1 16</inkml:trace>
  <inkml:trace contextRef="#ctx0" brushRef="#br0" timeOffset="155984">23318 4754 0,'-25'0'15,"25"-25"-15,-26 0 16,26-1-16,0 1 15,-25 25 17,-1 0-17,1 25 1,25 1-16,-25-1 16,-1 0-16,1 1 0,-26-1 15,26 1-15,-1-1 16,-25 0-16,26 1 0,0-1 15,-1 1-15,1-26 16,25 25 0,25-25-1,1 0-15,-1 0 16,0 25-16,1-25 16,-1 0-16,26 26 0,-26-26 15,1 25-15,-1-25 16,1 26-16,-1-26 0,0 25 15,1-25-15,-1 0 16</inkml:trace>
  <inkml:trace contextRef="#ctx0" brushRef="#br0" timeOffset="156321">23089 4907 0,'-25'0'0,"0"0"16,25-26-16,25 26 15,0-25 1,26 25-16,0 0 0,0-25 16,25 25-16,26 0 0,-1-26 15,1 26-15,25 0 16,0-25-16,0 25 0,-26-26 15,1 26-15,0 0 16,-52 0-16,27-25 0,-27 25 16,-24 0-16,-1 0 15,1-25-15,-52 25 16,1 0 0,-1 0-1,1 0-15</inkml:trace>
  <inkml:trace contextRef="#ctx0" brushRef="#br0" timeOffset="169478">3379 9047 0,'0'-25'15,"0"-1"-15,0 1 0,25-1 16,-25 1 0,0 0-1,26 50 1,-26 0-16,0 1 15,0-1-15,25 26 0,-25 0 16,26 25-16,-26 0 16,0 0-16,25 1 0,-25 24 15,0-25-15,0 26 16,0-26-16,0 26 0,0-1 16,0-24-16,0-1 0,0 0 15,0 0-15,0-25 16,0 0-16,0 0 0,0-26 15,0 0-15,0 1 0,0-1 16,25-25 15,-25-25-31,26 25 16,-1-26-16,1 1 0,-1 0 16,26 25-16,0-26 0,-1 1 15,27-1-15,-1 26 16,0-25-16,0 25 0,0-25 15,26 25-15,0-26 16,-26 26-16,25 0 0,-24 0 16,-1 26-16,0-26 15,-25 0-15,25 25 0,-25-25 16,-26 0-16,1 25 0,-1-25 16,0 0-16,1 0 15,-1 0-15,-25-25 31,26 0-15,-26-1-16,0 1 0,0-1 16,0-24-16,0 24 15,0-25-15,-26 1 0,26-1 16,-25-25-16,25 25 0,-26-51 16,26 26-16,-25 0 15,25-26-15,-25 1 0,25 24 16,-26-24-16,26-1 15,-25 26-15,25 0 0,0 0 16,-26-1-16,26 27 0,0-1 16,-25 0-16,25 0 15,0 26-15,0-1 0,0 1 16,-25 0-16,25-1 16,0 52 30,0-1-30,-26-25 15,1 25-31,-1-25 16,-24 0-16,-1 0 16,0 0-16,0 26 0,-25-26 15,0 25-15,-26 1 0,26-1 16,-26 0-16,1 1 15,-1-1-15,26 1 0,0-1 16,0-25-16,-1 25 16,27-25-16,-1 26 0,25-26 15,1 25-15,0-25 0,-1 0 16,1 26 0</inkml:trace>
  <inkml:trace contextRef="#ctx0" brushRef="#br0" timeOffset="170091">4166 10266 0,'26'0'15,"-26"-25"-15,25 25 16,-25 25-1,26 1 1,-26-1-16,0 0 0,0 1 16,25-1-16,-25 26 15,0-26-15,0 26 0,25-25 16,-25 24-16,0-24 16,0-1-16,0 1 0,26-1 15,-26 0-15,0 1 16,25-1-16</inkml:trace>
  <inkml:trace contextRef="#ctx0" brushRef="#br0" timeOffset="170532">4243 10749 0,'0'-26'16,"-26"26"-16,26-25 15,-25 25-15,-1 0 16,1 25-16,0-25 16,-1 26-16,1-1 0,-26 1 15,26-1-15,25 26 16,-26-26-16,26 1 0,0 24 15,0-24-15,26-1 16,-1 1-16,0-1 0,26-25 16,0 0-16,0 0 0,0 0 15,-1 0-15,1-25 16,0-1-16,0 1 0,-26-1 16,1 1-16,-26 0 15,0-1-15,0 1 0,0-1 16,-26 1-16,1 0 0,-1 25 15,1 0-15,-26-26 16,26 26-16,-1 0 0,1 0 16,0 26-16,-1-26 15,26 25 1</inkml:trace>
  <inkml:trace contextRef="#ctx0" brushRef="#br0" timeOffset="170863">4090 10977 0,'-25'0'15,"-1"0"-15,1 0 16,50 0-1,1 0 1,-1 0 0,1 0-16,-1 0 0,0 0 15,26-25-15,0 25 0,25 0 16,-25-25-16,25 25 16,0-26-16,-25 1 0,25 25 15,-25-26-15,0 26 16,-26-25-16,1 25 0,-1 0 15,-50 0 1</inkml:trace>
  <inkml:trace contextRef="#ctx0" brushRef="#br0" timeOffset="171296">3404 11130 0,'-25'0'0,"50"0"16,1 0-16,25 0 15,25-26-15,0 1 0,26 25 16,-1-25-16,26-1 0,-25 1 15,25 25-15,-26-26 16,1 1-16,-26 0 0,26 25 16,-51-26-16,-1 26 15,1 0-15,-25 0 0,-1-25 16</inkml:trace>
  <inkml:trace contextRef="#ctx0" brushRef="#br0" timeOffset="172157">3633 8818 0,'0'-25'0,"0"0"16,-25-1-1,25 52 17,0-1-32,0 0 15,0 1-15,0 25 0,0-1 16,25 1-16,-25 0 0,25 25 16,-25 0-16,26 1 15,-1-27-15,-25 27 0,26-27 16,-1 1-16,-25 0 15,0 0-15,25-26 0,-25 1 16,0-1-16,0 0 0,26-25 16,-26-25-1,0 0 1</inkml:trace>
  <inkml:trace contextRef="#ctx0" brushRef="#br0" timeOffset="172436">3836 8869 0,'0'-25'0,"0"-1"16,0 52 0,0-1-1,0 1-15,26-1 0,-26 26 16,25-26-16,-25 26 15,25 0-15,1 0 0,-26-1 16,25 1-16,-25 25 16,26-25-16,-1 0 0,-25-26 15,25 26-15,-25-25 0,0 24 16,0-24-16,0-1 16,0 1-16,0-1 15</inkml:trace>
  <inkml:trace contextRef="#ctx0" brushRef="#br0" timeOffset="172677">4116 8920 0,'0'-25'0,"0"-1"0,0 52 31,25-1-16,-25 26-15,25-26 16,1 26-16,-1 0 0,1 0 16,-1-1-16,0 1 0,1 0 15,-26 0-15,25 0 16,1-1-16,-26 1 0,25 0 16,-25 0-16</inkml:trace>
  <inkml:trace contextRef="#ctx0" brushRef="#br0" timeOffset="173847">2693 8234 0,'0'-25'15,"-25"-1"-15,25 1 16,0 0-16,-26 25 16,26-26-16,0 1 15,-25 25 1,0 0-1,-1 0-15,1 0 0,-1 25 16,-24 1-16,24-1 0,-75 51 31,101-50-31,-26-1 0,26 0 16,0 1-16,0-1 16,26-25-16,24 26 0,-24-26 15,50 0-15,-25 25 0,0-25 16,25 0-16,-25 0 15,-1 25-15,1-25 0,-25 26 16,-1-26-16,-25 25 16,0 1-16,0-1 0,-25 0 15,-1 1-15,-25-1 0,1 26 16,-1-26-16,0-25 16,0 26-16,0-1 0,1-25 15,-1 0-15,25-25 0,1 25 16,0-26-16,-1 1 15,26 0-15</inkml:trace>
  <inkml:trace contextRef="#ctx0" brushRef="#br0" timeOffset="174115">2998 7955 0,'0'-26'0,"25"1"15,-25 0-15,-25 50 32,25 0-17,0 1-15,0 25 16,0-26-16,0 26 0,0 0 16,0-1-16,0 27 15,0-27-15,0 1 0,0 0 16,0 0-16,0-26 0,0 26 15,0-26-15,0 1 16</inkml:trace>
  <inkml:trace contextRef="#ctx0" brushRef="#br0" timeOffset="174531">3227 8056 0,'0'-25'0,"25"25"0,-25-25 16,-25 50 15,25 0-15,0 1 0,25-1-16,-25 1 15,25 24-15,-25-24 16,26-1-16,-1 1 0,1-1 15,-1-25-15,0 25 0,1-25 16,25 0-16,-26 0 0,0 0 16,26-25-16,-25 0 15,24-1-15,-24 1 0,-1-1 16,1-24-16,-1 24 0,-25 1 16,0-1-16,0 1 15,0 0-15,-25 25 0,25-26 16,-26 26-16,26 26 15,-25-26-15,25 25 0,-26 0 16,26 26-16,0-25 16,0 24-16,26 1 0,-26 0 15,25 0-15,1 0 0,-1 25 16</inkml:trace>
  <inkml:trace contextRef="#ctx0" brushRef="#br0" timeOffset="176151">712 8336 0,'-25'-26'16,"-1"26"-16,1 0 15,-1 26-15,26-1 0,0 1 16,-25 24-16,25 1 15,-25 0-15,25 0 0,0 25 16,0-25-16,0 25 0,0-25 16,0 25-16,0-25 15,25-26-15,-25 1 0,0-1 16,0 0-16,0-50 31,0-26-31,0 26 16,0-26-16,0-25 0,0 0 15,0-1-15,25 1 0,-25-25 16,0-1-16,0 0 16,0 1-16,26 25 0,-26-1 15,25 1-15,-25 0 0,26 25 16,-1 26-16,0 25 16,1 0-16,-1 0 0,1 25 15,-1 1-15,0-1 16,1 26-16,-1 0 0,1 25 15,-1-25-15,0-1 0,1 27 16,-26-27-16,25 1 16,-25 0-16,26 0 0,-26-26 15,25 1-15,-25-1 16,25 0-16,-25-50 31,0 0-31,-25-26 16,-26-25-1,26 25-15,-26 25 0,0-24 16,0-1-16,1 25 0,-1 1 16,0 0-16,0 25 0,0 0 15,26 25-15,0 0 16,25 26-16,0 0 0,0-26 16,25 26-16,0 0 15,1 0-15,-1-26 0,1 26 16,-1-26-16,0 1 0,1-26 15,25 0-15,-26 0 16,0 0-16,-25-26 0,26 1 16,-1 0-16,-25-26 15,0 25-15,26-24 0,-26-1 16,0 0-16,0 0 0,0 0 16,0 1-16,0-1 15,25 25-15,-25 1 0,25 0 16,1 25-16,-1 0 15,1 0-15,-1 25 0,0-25 16,1 25-16,-1 1 0,1 25 16,-1-26-16,0 0 15,-25 1-15,26-1 0,-26 1 16,0-1-16,0 0 16,-26 1-16,26-1 15,-25-25-15,0 0 16,-1-25-1,26-1-15,0 1 0,0-26 16,0 0-16,0 1 16,0-1-16,0 0 0,26 26 15,-26-26-15,25 25 0,-25 1 16,25 25-16,1 0 16,-26 25-16,0 1 15,25-1-15,-25 1 16,26-1-16,-1 26 0,0-26 15,1 1-15,-26-1 0,25 0 16,1-25-16,-26 26 16,25-26-16,-25 25 0</inkml:trace>
  <inkml:trace contextRef="#ctx0" brushRef="#br0" timeOffset="176522">1423 7853 0,'-25'-25'16,"-1"-1"-16,26 52 47,0-1-47,26 1 15,-26-1-15,25 0 16,-25 26-16,26-25 0,-1-1 15,0 0-15,1 1 16,-1-1-16,1-25 16,-1 0-16,0 0 15,1-25-15,-26-1 16,25 26-16,-25-25 0,0 0 16,0-26-16,0 25 15,0 1-15,-25 0 0,25-1 16,-26 1-16,1-1 0,0 1 15,-1 0-15,1 25 16,-1 0 0,26 25-1</inkml:trace>
  <inkml:trace contextRef="#ctx0" brushRef="#br0" timeOffset="177002">1652 7574 0,'0'-26'15,"-26"1"-15,26 0 0,-25-1 16,25 1-16,-25 25 0,25-26 16,25 26-1,-25 26 1,25-1-16,1 1 15,-1 24-15,1-24 0,24 25 16,-24-1-16,-1 1 0,-25-25 16,26 24-16,-1-24 15,-25-1-15,0 1 0,25-1 16,-25 0 0,-25-25-1,25-25-15,0 0 16,-25-1-16,25-25 15,0 26-15,0 0 0,0-1 16,25 1-16,-25-1 16,25 1-16,1 25 0,-1 0 15,1 0-15,-1 25 0,0 1 16,-25-1-16,26 1 16,-26-1-16,0 26 0,0-26 15,0 1-15,-26-26 16,1 25-16,0-25 0,-1 0 15,1 0-15,-1 0 0,1 0 16,0-25-16,25-1 16,0 1-16</inkml:trace>
  <inkml:trace contextRef="#ctx0" brushRef="#br0" timeOffset="177398">1880 7320 0,'0'-26'16,"0"1"-16,0 50 31,0 1-15,26-1-16,-26 1 15,25-1-15,1 26 16,-26-26-16,25 26 0,0-26 16,1 26-16,-1 0 15,1 0-15,-1-26 0,0 1 16,1-1-16,-26 0 0,25 1 15,-25-1 1,0-50 0,0-1-16,0 1 15,0 0-15,0-1 16,-25 1-16,25-1 0,0-24 16,0 24-16,25 1 15,-25-1-15,26 1 0,-1 25 16,0 0-16,1 0 15,-1 0-15,1 25 0,-1 1 16,0-1-16,1 1 16,-26-1-16,25 0 0,-25 1 15,26-1-15,-26 1 0</inkml:trace>
  <inkml:trace contextRef="#ctx0" brushRef="#br0" timeOffset="177800">2566 7447 0,'0'-51'0,"0"26"0,0-1 16,-25 1-16,25-1 15,-26 26-15,1 0 16,0 26-16,-1-26 16,26 25-16,-25 1 0,25-1 15,-26 0-15,26 1 0,0-1 16,0 1-16,26-26 15,-26 25-15,25 0 0,-25 1 16,26-26-16,-1 25 16,0-25-16,1 0 15,-1 0 1,-25-25-16,26-1 0,-1 1 16,-25 0-16,0-1 15,0 1 1,25 25-16,-25-26 0,26 52 31,-26-1-15,25-25-16,-25 26 0,0-1 15,26-25-15,-26 25 16,25 1-16</inkml:trace>
  <inkml:trace contextRef="#ctx0" brushRef="#br0" timeOffset="178119">2769 7396 0,'0'-25'16,"0"-1"-16,0 1 15,0-1-15,-25 1 0,25 0 16,25 50 15,1 0-31,-26 1 16,25-1-16,1 1 0,-1-1 15,0 0-15,1-25 16,-1 26-16,1-26 0,-1 0 16,0 0-16,-25-26 15,0 1-15,26 0 16,-26-1-16,0 1 16,0-26-16,0 26 0,0-26 15,0 0-15,0 0 0,0 26 16,0-26-16,0 26 15,0 75 1,0-24 0</inkml:trace>
  <inkml:trace contextRef="#ctx0" brushRef="#br0" timeOffset="182938">5563 9758 0,'0'-25'15,"-25"25"-15,25-26 31,-25 26-31,-1 0 16,1 26 0,25-1-1,0 1-15,0 24 0,0-24 16,0 25-16,0-1 16,25-24-16,-25-1 0,0 26 15,26-26-15,-26 1 16,25-26-16,-25-26 31,25 1-31,-25 0 16,0-26-16,0 25 15,26-24-15,-26-1 0,0 0 16,0-25-16,25 25 16,-25 0-16,0 26 0,0-26 15,26 26-15,-1 25 16,0 0-16,-25 25 15,26 0-15,-1 1 0,1 25 16,24-1-16,-24 1 16,-1 0-16,26-26 0,-26 26 15,1 0-15,-1-26 16,1 1-16,-1-1 0,-25 1 16,0-1-16,0 0 15</inkml:trace>
  <inkml:trace contextRef="#ctx0" brushRef="#br0" timeOffset="183614">5513 9961 0,'-26'-25'16,"1"25"-16,25-25 0,0-1 16,25 26-16,1-25 0,-1 25 15,0-26-15,26 26 16,-25-25-16,24 25 0,1 0 15,-25-25-15,24 25 16,-24-26-16,-1 26 0,1 0 16,-26-25-16,25 25 0,-25-26 15,0 1 1,25 50 31,-25 1-47,26-1 0,-1 1 15,1-1-15,-1 0 16,0 1-16,1 25 0,-1-26 16,-25 0-16,26 1 0,-1-26 15,0 25-15,1-25 16,-26-25 15,25 25-31,-25-26 0,0 1 16,0-26-16,0 26 15,0-1-15,0-24 0,0 24 16,0 1-16,0-26 0,26 26 16,-26 50-1,25-25 1,-25 25-16,25 1 16,-25-1-16,26 1 0,-1-1 15,1 0-15,-1-25 0,-25 26 16,25-26-16,1 25 15,-1-25-15,1-25 16,-1 25-16,-25-26 0,25 1 16,-25 0-16,0-1 15,0 1-15,0-1 0,-25-24 16,0 24-16,25 1 16,-26-1-16,1 1 0,-1 0 15,1-1-15,0 26 16,25 26-1,-26-26-15,26 25 0,0 0 16</inkml:trace>
  <inkml:trace contextRef="#ctx0" brushRef="#br0" timeOffset="183981">6859 9428 0,'0'-25'16,"0"-1"-16,-26 26 16,26-25-16,-25 25 0,25-26 15,-25 26-15,-1 0 16,1 26-16,-1-26 0,1 25 16,0 1-16,-1-1 15,1 26-15,25-26 0,-26 1 16,26-1-16,0 0 0,26 1 15,-1-1 1,26-25-16,-26 26 0,26-26 16,25 0-16,-25 0 0,0 25 15,0-25-15,0 0 16,-26 25-16,0-25 0,-25 26 16,0-1-16,0 1 15,-25-1-15,-26 0 0,0 1 16,1-1-16,-27 1 0,1-1 15,-25 0-15,24 1 16</inkml:trace>
  <inkml:trace contextRef="#ctx0" brushRef="#br0" timeOffset="187202">5665 7955 0,'-25'0'0,"25"-26"15,0 1-15,0 0 16,25 25-16,-25-26 16,25 26-16,1 0 0,-1-25 15,26 25-15,0 0 16,25-26-16,0 26 0,26 0 15,-26 0-15,26 0 16,-26 0-16,25 0 0,-24 26 16,-1 25-16,-25-26 0,-1 26 15,1 0-15,0 25 16,-26-25-16,1-1 0,-26 1 16,25 0-16,-25 0 15,0 0-15,0-1 0,0-24 16,0-1-16,0 1 0,0-1 15,0 0-15,0 1 16,26-26 0,-1 0-1,26 0-15,-26 0 0,26 0 16,25 0-16,0 0 0,-25 25 16,25-25-16,1 26 15,-1 24-15,0-24 0,0 25 16,-25-1-16,0 1 15,-26 0-15,1 25 0,-26-25 16,0 25-16,-26 0 0,1 1 16,-1-27-16,1 27 15,-77 50 1,77-77-16,0-24 16,25-1-16,25-25 31,0 0-31,1 0 15,-1 26-15,26-1 16,-26-25-16,1 25 16,-1 26-16,26-25 0,-26 24 15,1-24-15,-26 25 0,25-1 16,-25-24-16,0 25 16,0-26-16,0 26 0,-25 0 15,-1-26-15,-24 26 16,-1 0-16,0-26 0,0 26 15,-25 0-15,-26-26 0,26 26 16,-25-26-16,-1 1 16,0-1-16,1 0 0,-1-25 15,1 26-15,-1-1 0,0-25 16,26 26-16,-25-26 16,-1 25-16,26 0 0,0-25 15,25 26-15,0-26 16,0 0-16,0 0 0,1 0 15,24 0-15,-25 0 0,26 0 16,-26-26-16,26 26 16,-26 0-16,-25 0 0,25 0 15,-25 26-15,0-26 16,-1 25-16,-24 1 0,25-1 16,-26 0-16,0 1 0,26-1 15,-25 1-15,-1-1 16,26 0-16,-26 1 0,1-1 15,24-25-15,1 26 16,0-1-16,0 0 0,0-25 16,25 26-16,0-26 0,0 0 15,26 25-15,-1-25 16,1 0 0,0 0-1,-1 0 1,26 26-16,-25-1 15,-26 0-15,26 1 16,-26 25-16,0-26 0,0 26 16,0-26-16,-25 26 15,0-26-15,0 1 0,0-1 16,-1 1-16,1-1 0,0-25 16,-26 0-16,26 25 15,-25-25-15,-1 0 0,26-25 16,0 0-16,-26-1 15,26 1-15,25-1 0,-25 1 16,0 0-16,-1-1 0,27-25 16,-1 26-16,-25 25 15,25-25-15,0 25 0,-25 0 16,25 0-16,0 0 16,0 0-16,26 0 0,-26 0 15,26 0-15,-26-26 0,26 26 16,-1-25-16,1-1 15,-1 1-15,26 0 16,-25-1-16,0-25 0,25 26 16,-26-26-16,1 0 15,-1 1-15,1-1 0,-26-25 16,26-1-16,-1 1 16,1-25-16,0 24 0,-1 1 15,1 0-15,25 0 16,-26 25-16,26 26 0,0-26 15,0 76 17,-25-25-32,0 26 15,-1-26-15,1 0 16,-1 0-16,-24-26 16,24 26-16,-25-25 0,1-1 15,-1 1-15,0 0 16,26-26-16,-26 25 0,0-24 15,0-27-15,26 27 0,-1-1 16,1-25-16,0-1 16,25 1-16,0 0 0,0 0 15,0-26-15,0 26 16,25 0-16,0-26 0,1 26 16,-26 25-16,25-25 0,1 25 15,-1 26-15,-25-1 16,0 1-16,0 0 15,0-1 48,0 1-47,25 25-16,-25-26 15,0 1-15,26 0 0,-26-1 16,25 1-16,1-26 15,-26 26-15,25-1 16,0-25-16,-25 26 0,26-26 16,-26 0-16,0 26 15,25-26-15,-25 0 0,0 1 16,0 24-16,0-25 0,0 26 16,0 0-16,0-1 15,0 1-15,0-1 0,0 1 16,0 0-16,0-1 15,26 26-15,-26-25 0,25-1 16,0 1-16,1 0 0,-1-1 16,1 1-16,-1-1 15,0 1-15,-25 0 0,26 25 16,-1-26-16,1 1 0,-1-1 16,0 26-1,1-25-15,-1 25 0,1 0 16,-1-25-16,26 25 15,0 0-15,-1 0 0,1 0 16,0 0-16,0 0 0,0 0 16,25 25-16,-25-25 15,-1 25-15,1-25 0,-25 0 16,-1 26-16,0-26 16,-25-26 15,0 1-31,0 0 15,0-1-15,26 1 0,-1-1 16,26-24-16,0 24 16,0-25-16,25 26 0,0 0 15,0-26-15,0 25 16,26 1-16,0 0 0,-1 25 16,1-26-16,25 26 0,-26-25 15,26 25-15,-25 0 16,0 25-16,-26 1 0,0-26 15,-25 25-15,0 26 16,-26-26-16,-25 1 0,0 24 16,0-24-16,-25-1 0,25 1 15,-26-1-15,1 0 16,50-25 0,1 0-16,24-25 15,1 0-15,0 25 16,25-26-16,0 1 0,1-1 15,-1 1-15,25 25 16,-24-25-16,24 25 0,1 25 16,-26-25-16,26 25 0,-26 1 15,0 25-15,0-1 16,-25-24-16,0 25 0,-26-1 16,1-24-16,-1 25 15,-25-26-15,0 0 0,0 1 16,0-1-16,25-25 31,-25-25-15,26-1-16,-1 26 15,26-25-15,0 0 0,-26 25 16,26-26-16,0 26 0,0 0 16,25 26-16,-25-1 15,-1 0-15,27 1 0,-27 25 16,27-26-16,-27 26 15,27 0-15,-27-26 0,27 26 16,-52-26-16,26 1 0,-26-1 16,1 0-16,-26 1 15,0-1-15,0 1 16,0-1 0,-26-25-1,26 25-15,-25-25 16</inkml:trace>
  <inkml:trace contextRef="#ctx0" brushRef="#br0" timeOffset="188568">8434 9530 0,'-26'0'0,"1"-26"16,-1 26-16,1 0 0,0 0 31,50 0 1,0 0-32,26 0 15,-25 26-15,50-26 0,-25 25 16,50-25-16,-25 25 15,26-25-15,25 26 0,0-1 16,25-25-16,1 26 0,-1-26 16,1 25-16,24-25 15,27 0-15,-27 0 0,27 0 16,456 0 0,-406 0-16,0-25 15,0 25-15,0-26 0,0 26 16,0-25-16,-25 25 15,-26 0-15,-25-26 0,-1 26 16,1 0-16,-51 0 0,26-25 16,-52 0-16,26 25 15,-25-26-15,-26 1 0,0-1 16,0-24-16,-25 24 16,25 1-16,-50-26 0,25 26 15,-26-26-15,0 0 16,1 26-16,-1-26 0,1 0 15,-26 0-15,0 0 0,25-25 16,-25 0-16,0 25 16,0-25-16,0 0 0,0 0 15,0-26-15,-25 26 0,25-26 16,0 26-16,-26-26 16,26 26-16,-25 0 0,-1-26 15,1 26-15,25 0 16,-25 0-16,-1 25 0,1 0 15,-1 26-15,26-1 0,-25 1 16,25 0-16,-25 25 16,25 25 15,-26-25-31,26 25 16,0 1-1</inkml:trace>
  <inkml:trace contextRef="#ctx0" brushRef="#br0" timeOffset="189013">14072 7675 0,'0'-25'15,"-25"0"-15,25-1 16,0 1-16,0-26 15,0 26-15,25-26 0,-25 25 16,0-24-16,26-1 0,-1 0 16,-25-25-16,26 25 15,-1 0-15,0 0 0,1 1 16,-1 24-16,26 1 16,-26-1-16,26 26 0,0 0 15,0 0-15,25 26 0,-25-1 16,0 26-16,25-26 15,-25 52-15,25-27 0,-25 27 16,-1-1-16,1 0 16,0 0-16,0 0 0,-26 1 15</inkml:trace>
  <inkml:trace contextRef="#ctx0" brushRef="#br0" timeOffset="238683">2338 1427 0,'-26'25'0,"1"-25"0,-1 0 15,1 0 1,0 26-16,-1-26 0,1 0 16,25 25-16,-26-25 0,1 0 15,50 0 1,1 0 0,-1 0-1,26 0-15,-26 0 0,26 0 16,0-25-16,0 25 0,25-26 15,-25 26-15,0-25 16,25 0-16,-25 25 0,-1-26 16,-24 1-16,-1 25 15,1 0-15,-26-26 0,-26 26 32,-25 26-32,1-1 0,-27-25 15,1 26-15,0-1 0,-26 0 16,26 1-16,-25-1 15,24 1-15,1-1 0,25 0 16,1 1-16,-1-26 16,25 25-16,1-25 0,0 26 15,50-26-15,0 0 16,1-26-16,-1 26 16,26-25-16,-26-1 0,26 26 15,25-25-15,-25 0 16,0-1-16,0 1 0,0-1 15,-1 1-15,1 25 0,-25-25 16,-1 25-16,-50 0 31,-1 25-31,1-25 0,-26 25 16,0-25-16,-25 26 16,25-1-16,-25 1 0,25-26 15,0 25-15,1 0 16,24-25-16,1 0 0,-1 26 15,52-52 1,-1 26-16,1-25 16,24 25-16,1-25 0,0-1 15,25 1-15,0-1 16,-25 26-16,25-25 0,-25 0 16,-25 25-16,24-26 0,-100 52 31,24-26-16,-25 25-15,1 0 16,-1-25-16,0 26 0,-25-1 16,25-25-16,0 26 0,0-26 15,26 25-15,0-25 16,-1 0-16,1 0 0,25 25 16,25-25-1,1 0 1,-1-25-16,26 25 0,-26 0 15,26-25-15,0 25 16,0-26-16,-26 26 0,26 0 16,-26-25-16,1 25 15,-52 0 1,1 25-16,-1-25 0,-24 26 16,-1-26-16,-25 25 15,25 0-15,-25 1 0,25-1 16,-25 1-16,25-1 15,0 0-15,0 1 0,26-26 16,-1 0-16,52 0 31,25 0-31,-26-26 0,26 1 16,25 0-16,-25-1 16,25 1-16,-25-1 0,0 1 15,25 25-15,-51-25 0,26 25 16,-26-26-16,1 26 15,-1 0-15,-50 0 16,-1 26 0,1-26-16,-26 25 0,26-25 15,-26 25-15,0 1 0,26-1 16,-26-25-16,26 26 16,-1-26-16,1 0 0,50 0 31,1-26-31,-1 26 15,26-25-15,-26-1 0,26 26 16,0-25-16,0 25 16,-26-25-16,26 25 0,-26 0 15,1 0-15,-1 0 16,-50 0 31,-1 0-32,1 0 17,50 0 358</inkml:trace>
  <inkml:trace contextRef="#ctx0" brushRef="#br0" timeOffset="254689">12015 2341 0,'0'-25'62,"0"0"1,25 25-32,-25-26-15,-25 26 46,0 0-31,25 26-31,-26-26 16,1 25 0,-1 0-1,1-25-15,25 26 16,-25-26 0,25 25-1,0-50 126,0-1-126,0 1-15,0 0 16,0-1 0,0 1-16,25-1 31,0 26 47,1 0-47,-1 0 32,-25 26-1,26-26-62,-1 25 16,0 1 15,-25-1-31,26-25 16,-26 25-16,25-25 15,-25 26-15,26-1 16,-1 1 0,0-1 15,-25-50 47,0-1-15,-25 26-48,25-25 1,0-1-1,-25 1 1,25 0 0,-26 25 15,26-26-31,-25 26 16,-1 0 15,1 0-16,0 0 17,-1 0-1,1 0-15,-1 0-1,26-25 32,0 50 31,0 1-78,0-1 16,0 0-1,-25-25-15,25 26 16,-25-1-16,25 1 16,-26-26 15,26-26 0,0 1-15,0-1-16,0 1 15,26 0 1,-26-1-16,0 1 16,-26 25 15,1 25-15,-1 1-16,1-1 15,0 0-15,-1-25 0,1 26 16,-1-1-1,26 1 1,26-26 15,-26-26-31,25 26 16,1-25 0,-1 25-16,0-26 15,1 26-15,-26-25 16,25 0-16,1 25 0,-26-26 15,25 26-15,-25-25 16,0 50 15,-25-25-15,25 26 0,0-1-16,-26-25 15,26 25 1,-25 1-1,-1-26 1,26 25 0,0-50 46,26-1-15,-26 52 0,-26-26-31,26 25-1,-25-25 1,0 26-1,-1-26 1,26 25-16,-25-25 16,25-25 31,25 25-47,1-26 15,-1 26-15,0 0 0,1-25 16,-1 25-1,1 0-15,-1 0 16,-25 25 47,-25-25-48,-1 0 1,1 26-1,25-52 48,25 1-47,-25-1 15,26 26-31,-1 0 47,0 0-16,-25 26-31,26-26 16,-26 25-1,25-25 1,-25 26-16,26-26 15,-26 25-15,25 0 16,0-25 0,-25 26-16,26-26 15,-26-26 48,-26 26-32,26-25-31,0 0 16,-25 25-16,25-26 15,-25 1-15,25-1 16,-26 26-16,26-25 16,0 50 46,26-25-62,-26 26 16,25-26-16,0 25 15,1-25 1,-26 26-16,25-26 0,-25 25 16,26-25-1,-26-25 48,-26 25-63,26-26 15,0 1 1,0-1 0,0 52 15,26-26-16,-26 25-15,25 1 16,-25-1 0,25-25-1,-25 25-15,0-50 78,-25 25-78,25-25 16,0-1 0,-25 26-16,25-25 15,25 25 17,0 25-17,1-25 1,-26 26-16,25-1 15,1 0 1,-52-25 31,1 0-47,-1 0 16,1-25-1,0 25 1,25-25-16,-26 25 0,26-26 15,-25 26-15,25-25 16,0 50 31,25 1-16,-25-1 0,-25-25 1,-1 0-17,1 0 1,25-25-16,-25 25 16,25-26-16,-26 26 15,26-25-15,-25 25 16,25-26-1,-26 26 1,26 26 31,0-1-31,0 1-1,-25-26 1,0 0 62,25-26-78,-26 26 16,1 0-1,25-25-15,-26 25 16,1 0-1,0 0 1,25 25 15,-26-25-31,26 26 16,0-1 31,26-25-32,-1 0 1,0 0 0,1 0-16,-1 0 0,1 0 15,-1 0 1,-25 25-16,25-25 0,1 0 16,-1 0-1,-25 26 1,-25-26 31,-1 0-32,1 0 1,0 0-16,-1 0 16,1 0-1,-1 0 1,1 0-1,0 0 17,-1 0-1,1 0 0,25 25 0,25-25-31,1 0 16,-1 0-16,0 0 16,1 0-16,-1 0 15,1 0-15,-1 0 0,26 0 16,-26 0-16,1 0 16,-1 0-16,0 0 0,1 0 15,-1 0-15,1 0 0,-1 0 16,-50 0 46,-1 0-46,1 0 0,-1 0-16,1 0 15,0 0-15,-1 0 16,1 0-1,25-25-15,-26 25 16,1 0 0,50 0 62,1 0-63,-1 0-15,1 0 0,-1 0 16,0 0-16,26 0 16,-25 0-16,-1 0 0,0 0 15,1 0-15,-1 0 16,1 0 0,-52 0 15,1 0-16,-1 0 1,1 0-16,0 0 16,-1 0-16,1 0 15,50 0 48,1 0-32,-1 0-15,0 0-1,1 0 17,-26-26-17,-26 26 48,26-25-48,0 50 63,26-25-62,-26 26 15,-26-26 32,1 0-48,0-26 1,-1 26 0,1 0-16,-1-25 15,1 25-15,0-25 16,-1 25 0,26-26-1,-25 26-15,-1 0 16,1 0-1,0 0 1,50 0 62,0 0-62,1 0-1,-26 26-15,25-26 16,1 0-16,-26 25 16,25-25-16,0 25 15,-25 1 1,0-1 31,-25-25-47,0 0 15,-1 0 1,1 0-16,-1 0 0,1 0 16,0-25-1,-1 25-15,1 0 16,25-26-16,0 1 47,25 25-32,1 0 1,-1 0-16,-25-25 16,25 25-16,1 0 15,-52 0 48,1 0-48,0 0 1,-1 0 0,1 0-16,-1 0 15,1 0 1,50-26 46,1 26-30,-26 26-1,-26-1-15,1 0-1,0-25-15,25 26 16,-26-26-16,1 0 0,25 25 15,-26-25 1,26-25 47,26 25-48,-26-26 1,25 26-1</inkml:trace>
  <inkml:trace contextRef="#ctx0" brushRef="#br0" timeOffset="258247">30151 5542 0,'0'-26'16,"0"52"46,0-1-62,0 1 0,0-1 16,-26 0-16,26 26 15,0 0-15,0 0 0,-25 0 16,25-1-16,0 1 0,-26 0 16,26 0-16,0 0 15,0-1-15,0 1 0,0-25 16,0-1-16,0 0 0,0 1 15,0-1-15,0 1 16,0-1-16,26-25 16,-26 25-16,25-25 15,1 0-15,-1 0 0,26 0 16,0-25-16,-1 25 0,1 0 16,25-25-16,1 25 15,-1 0-15,25 0 0,1-26 16,0 26-16,-1 0 15,1 0-15,-1 0 0,26 0 16,-25 26-16,-26-26 16,26 0-16,-26 25 0,-25-25 15,25 0-15,-25 0 0,0 0 16,-26 0-16,26 0 16,-26 0-16,1 0 0,-1 0 15,0 0-15,1-25 16,-1-1-1,-25 1-15,26-1 16,-26 1 0,0-26-16,0 26 0,0-1 15,-26-24-15,26-1 0,0 0 16,-25 0-16,25 0 16,0-25-16,0 25 0,0 1 15,-26-1-15,26 0 16,0 0-16,0 0 0,0 1 15,0 24-15,-25 1 16,25-1-16,0 1 0,0 0 16,-25 25-16,25-26 15,-26 26 1,1 0-16,-1 0 0,1 0 16,0 0-16,-26 26 0,0-26 15,0 0-15,-25 0 16,25 0-16,-25 0 0,0 0 15,-26 0-15,26 0 16,-26 0-16,1 0 0,-1 0 16,1-26-16,24 26 0,-24 0 15,25 0-15,25-25 16,0 25-16,0 0 0,26 0 16,-1 0-16,26 25 46,-25 1-30,0-1-16</inkml:trace>
  <inkml:trace contextRef="#ctx0" brushRef="#br0" timeOffset="258662">30735 5720 0,'-26'-26'16,"1"26"0,0-25-16,-1 25 15,1 0-15,-26 25 16,26-25-16,-1 26 16,1-1-16,-1 0 0,1 1 15,0-1-15,25 1 0,-26-1 16,26 0-1,26 1-15,-26-1 0,25-25 16,0 26-16,26-26 16,-25 0-16,24 0 0,1 0 15,0 0-15,0 0 0,0 0 16,-26-26-16</inkml:trace>
  <inkml:trace contextRef="#ctx0" brushRef="#br0" timeOffset="258874">30913 5770 0,'-26'0'0,"26"-25"15,-25 25 1,25 25 0,0 1-16,0-1 15,0 1 1,0-1-16,0 0 0,0 1 15,0-1 1,0 1-16,25-26 0,-25 25 16</inkml:trace>
  <inkml:trace contextRef="#ctx0" brushRef="#br0" timeOffset="259148">30938 5770 0,'0'-25'16,"-25"0"-16,25-1 0,0 1 16,25-1-16,0 1 15,1 25-15,25 0 16,-26 0-16,26 0 0,-26 25 16,1-25-16,24 26 15,-24-1-15,-1 1 0,-25-1 16,0 0-1,0 1-15,-25-1 0,-26 1 16,26-1-16,-26-25 0,25 25 16,-24-25-16,-1 26 15,25-26-15,1 0 0</inkml:trace>
  <inkml:trace contextRef="#ctx0" brushRef="#br0" timeOffset="259503">31573 5669 0,'25'0'0,"-25"-26"16,26 1-16,-1 25 16,-25-25-16,26 25 0,-26-26 15,-26 26 1,1 26-1,-26-26-15,26 25 0,-1 0 16,1-25-16,-1 26 16,1-1-16,0-25 0,25 26 15,0-1 1,25-25-16,0 25 0,1 1 16,-1-26-16,1 25 15,-1-25-15,0 0 16,-25 26-16,0-1 15,-25-25-15,0 25 16,-26-25-16,0 0 0,0 26 16,0-26-16</inkml:trace>
  <inkml:trace contextRef="#ctx0" brushRef="#br0" timeOffset="259899">31116 4780 0,'-26'0'16,"26"25"15,0 1-31,0-1 16,26 26-1,-26-26-15,0 1 0,0 24 16,25 1-16,-25-25 0,0 24 16,0-24-16,0-1 15,0 26-15,-25-51 0</inkml:trace>
  <inkml:trace contextRef="#ctx0" brushRef="#br0" timeOffset="260265">31141 4729 0,'-25'0'15,"-1"0"-15,1 0 16,0 25-1,-1-25-15,1 0 16,25 26-16,-26-26 16,1 0-16,0 0 15,25-26 1,25 26 0,-25-25-16,25 25 0,1-25 15,-1-1-15,1 26 16,24-25-16,-24 25 0,-1 0 15,1 0-15,24 25 0,-24 1 16,-1-26-16,1 50 16,-1-24-16,-25-1 0,25 1 15</inkml:trace>
  <inkml:trace contextRef="#ctx0" brushRef="#br0" timeOffset="261164">30455 3815 0,'0'-26'0,"0"1"16,-25 25-16,0 0 15,-1 0-15,1 0 0,-1 0 16,-24 25-16,24-25 15,-25 26-15,1-1 0,-1-25 16,0 25-16,0 26 16,0-25-16,26-1 0,-26 0 15,26 26-15,-1-25 0,26-1 16,0 26-16,0-26 16,26 1-16,-1 24 0,26-24 15,0-1-15,25 1 16,26-1-16,-1 0 0,1-25 15,25 26-15,0-1 0,0-25 16,25 0-16,-25 0 16,0 0-16,26 0 0,-1 0 15,-25 0-15,0 0 16,25 0-16,-50-25 0,25 25 16,-25 0-16,-26-26 0,0 1 15,-25 25-15,0-25 16,-1-1-16,-24 1 0,-1-1 15,-25-24-15,26 24 0,-26-25 16,0 1-16,-26-1 16,26 0-16,-25 0 0,-1 0 15,-24 1-15,24-1 16,-25 0-16,-25 0 0,0 26 16,0-26-16,-26 51 15,1-25-15,-1 25 0,0 0 16,-25 0-16,26 0 0,-26 0 15,25 25-15,1-25 16,-1 25-16,0 1 0,1-26 16,-1 25-16,26 1 0,0-1 15,25 0-15,0 1 16,0-1-16,1-25 0</inkml:trace>
  <inkml:trace contextRef="#ctx0" brushRef="#br0" timeOffset="261700">30506 4094 0,'0'-25'15,"0"-1"1,0 1 0,-25 25 15,-1 0-31,1 0 15,0 25-15,-1-25 0,1 26 16,-1-26-16,1 25 0,0 0 16,25 1-1,0-1-15,25 1 16,0-26 0,1 0-16,-1 0 0,26 0 15,-26 0-15,26 0 16,-25-26-16,-1 26 0,0 0 15,1-25-15,-1-1 0,-25 1 16,0 0 0,-25 25-16,-1-26 15,1 26 1,0 0-16,-1 0 0,1 0 16,-1 0-16,26 26 15</inkml:trace>
  <inkml:trace contextRef="#ctx0" brushRef="#br0" timeOffset="262185">30989 4043 0,'0'-25'16,"0"-1"15,-26 26-31,1 0 16,0 0-1,-1 0-15,1 0 16,25 26-16,-26-26 0,1 25 16,0 1-1,25-1-15,0 0 0,0 1 16,25-1-1,0-25 1,1 0 0,-1-25-1,1 25-15,-26-26 0,25 1 16,0 0-16,1-1 0,-26 1 16,25-1-16,-25 1 15,0 0-15,0-1 0,26 1 16,-26-1-16,0 1 15,0 0-15,-26 50 32,26 0-32,0 1 0,0-1 15,0 26-15,0 0 0,0-26 16,0 26-16,0 0 16,0-26-16,0 26 0,0-26 15</inkml:trace>
  <inkml:trace contextRef="#ctx0" brushRef="#br0" timeOffset="262827">31344 4145 0,'0'-26'0,"26"1"15,-26 0-15,0-1 16,0 1-1,-26 25-15,1 0 16,0 0 0,-1 0-16,1 25 15,-1-25-15,1 26 0,0-26 16,25 25-16,-26 0 16,26 1-16,0-1 15,0 1 1,26-26-1,-26 25-15,25-25 0,0 0 16,1 0 0,-1 0-16,1 0 15,-1-25 1,0 25-16,1-26 16,-26 1-1,25 25 32,-25 25-47,26 1 16,-1-26-1,0 0 1,-25-26-16,26 1 16,-1-1-1,-25 1-15,26 0 0,-26-1 16,25 1-16,0-26 15,1 0 1,-26 26-16,0-1 0,0 52 31,0-1-31,0 1 16,0-1-16,0 26 0,0-26 16,0 1-16,0 24 15,0-24-15,25-1 0,-25 1 16</inkml:trace>
  <inkml:trace contextRef="#ctx0" brushRef="#br0" timeOffset="263235">31700 4094 0,'-25'0'15,"-1"-25"-15,1 25 16,25 25-1,25-25 1,1 0 0,-1 0-16,0 0 0,26 0 15,-25 0-15,-1 0 0,26-25 16,-26 25-16,1-26 16,-1 26-16,0-25 0,1 25 15,-26-26-15,25 26 0,-25-25 16,0 0-16,-25 25 15,-1-26-15,1 26 16,0 0-16,-1 0 16,1 26-16,-1-1 15,26 0 1,0 1-16,0-1 0,26 1 16,-26-1-16,25 0 0,1 1 15,-1-1 1,0 1-16,1-26 0,-1 25 15,-25 0-15,26-25 16,-26 26-16</inkml:trace>
  <inkml:trace contextRef="#ctx0" brushRef="#br0" timeOffset="265155">29668 4119 0,'-25'0'63,"25"26"-47,-26-26-1,1 0 16,-1 0-31,1 0 16,0 0-16,-52 0 0,27 0 16,-52 25-16,0-25 15,-25 26-15,-25-1 0,-26-25 16,0 25-16,-25 1 16,25-26-16,1 25 0,-1-25 15,25 0-15,26 0 0,0 26 16,26-26-16,25 0 15,-1 0-15,27 0 0,-1 0 16,25-26-16,1 26 0,0 0 16,25 26 31,-26-26 15,52 0-31,-1 0-15</inkml:trace>
  <inkml:trace contextRef="#ctx0" brushRef="#br0" timeOffset="265902">26874 4348 0,'-25'0'16,"-1"0"-1,1 25-15,-1-25 16,1 0-16,-26 0 15,0 0-15,-25 26 0,0-26 16,-26 25-16,1-25 0,-1 26 16,-25-26-16,26 25 15,-26-25-15,0 25 0,25-25 16,0 0-16,26 0 16,0 0-16,0 0 0,25 0 15,26 0-15,-26 0 16,25 0-16,52 0 15,-1 0 1,1-25 0,-1 25-16,0 0 0,1 0 15,-1 0 1</inkml:trace>
  <inkml:trace contextRef="#ctx0" brushRef="#br0" timeOffset="266465">25553 4323 0,'-25'-26'15,"-1"26"1,1 0-1,0 0-15,-1 26 16,1-26-16,-1 0 16,-24 0-16,24 25 0,1-25 15,-1 0-15,1 0 16,0 25-16,-1-25 0,1 0 16,-1 0-1,52 0 1,-1 0-1,-25-25-15,26 25 16,-1 0-16,-25 25 31,-25 1-15,-1-1-16,1 1 0,-1 24 16,1-24-16,0 25 15,-26-26-15,25 26 0,1-26 16,0 26-16,-1-26 15,1 26-15,-1-25 0,1-1 16,0 0-16,50-25 31,0 0-31,1-25 0,25 0 16,-26 25-16,26-26 16,-26 26-16,26-25 0,-26 25 15,1 0-15,-1 0 0,1 25 16,-1 1-16,0-1 15</inkml:trace>
  <inkml:trace contextRef="#ctx0" brushRef="#br0" timeOffset="267077">24690 4653 0,'0'-26'0,"25"26"0,0 0 16,-25-25-16,26 25 15,-52 0 1,1 0 0,-26 25-16,26-25 0,-26 0 15,0 26-15,-25-26 16,25 25-16,0-25 16,1 26-16,24-26 0,1 25 15,-1-25-15,26 25 16</inkml:trace>
  <inkml:trace contextRef="#ctx0" brushRef="#br0" timeOffset="267322">24486 4551 0,'-25'0'0,"0"0"15,-1 0-15,1 0 16,-1 0 0,26 26-16,-25-1 15,25 0-15,0 1 0,25-1 16,1 1 0,-1-1-16,1 0 0,24-25 15,27 26-15,-1-26 0</inkml:trace>
  <inkml:trace contextRef="#ctx0" brushRef="#br0" timeOffset="267977">30328 3154 0,'-25'-25'16,"0"50"15,25 1-31,0-1 16,0 0-16,0 1 15,0 25-15,0-26 0,0 0 16,0 1-16,0-1 0,25 1 16,0-26-1,1-26-15,-1 1 0,1-1 16,24-24-16,1-1 16,0 0-16,25-25 0,-25 25 15,25-25-15,-25 25 0,25 0 16,-25 0-16,0 26 15,-26 0-15,1 25 0</inkml:trace>
  <inkml:trace contextRef="#ctx0" brushRef="#br1" timeOffset="445600">23318 3078 0,'-51'0'15,"0"-25"-15,-25-1 16,0 26-1,-51-51 1,25 51-16,-50-25 16,50-26-16,52 51 15,-77-25-15,25 25 16,26 0-16,-51 0 16,-26 0-16,26 0 15,0 0-15,-50 0 16,50 0-16,25 0 15,-50 0-15,-26 0 16,-25 0 0,25 0-16,-51 25 15,-25 1-15,0 75 16,26-50-16,50 0 16,-102 25-16,77-51 15,51 102-15,-26-101 16,26 25-16,-1 50 15,26-50-15,76-51 16,1 76 0,-52-25-1,0 25-15,26-25 16,0 25-16,-26-25 16,26 0-16,0 50 15,25-50-15,-25 76 16,25-25-16,-25-1 15,25 77-15,-25-127 16,25 25-16,51 26 16,-25-51-16,-26 50 15,26 1-15,-1 50 16,1-50 0,-26-51-16,51 25 15,0-51-15,0 77 16,0-51-1,0 25 1,0-25-16,0-26 16,0 77-16,0-77 15,25 26-15,-25 0 16,0 25-16,51-51 16,-25 1-16,-1-1 15,0 26-15,26-51 16,0 76-16,0-25 15,-26-26-15,128 51 16,-128-50-16,153 25 16,-77-1-16,77-24 15,-76-1-15,76 1 16,-26 50-16,26-76 16,-102 25-16,102-25 15,-26 26-15,1-26 16,126 25-16,-127-25 15,26 0-15,51 0 16,-77 0-16,26 0 16,0 0-16,25 0 15,-76 0-15,-76 0 16,101 0-16,77 0 16,-51 0-1,-26 0-15,26 0 16,50 0-16,-177 0 15,127 0-15,25 0 16,0 0-16,153-76 16,-153 76-16,153-76 15,-26 76-15,-25-26 16,-26-75-16,-25 101 16,0-77-16,0 52 15,-152-26-15,50 26 16,-25-1-16,51 1 15,-127-26-15,25 26 16,0-1-16,51-50 16,-25 51-16,101-1 15,26-75-15,-52 101 16,1-102-16,25 1 16,-76 75-16,77-50 15,-77 0-15,-51 25 16,51-76-16,-51 51 15,-25 0-15,76-26 16,-76 26-16,25-26 16,-51 26-1,26-26-15,0 52 16,-26-52-16,26 0 16,-26 26-16,-25 0 15,26-26-15,25 1 16,-51 25-16,25-26 15,0 0-15,-25-25 16,0 77-16,0-52 16,0 26-16,0 50 15,0-50-15,0 25 16,0-25-16,0 0 16,0 25-16,0 26 15,-25-51-15,0 25 16,25 25-16,-26 26 15,1-50 1,-26-1-16,26 51 16,-26-51-16,25 26 15,-75-52-15,-1 52 16,51 0-16,-76-26 16,26 0-16,-1 51 15,51 0-15,-25 0 16,-25-51-16,50 26 15,-76 25 1,25 0-16,1 0 16,-26 0-16,50 0 15,-50 0-15,0 0 16,-25 0-16,127 0 16,-77 25-16,-25-25 15,0 0-15,-25 26 16,126-26-16,-126 50 15,101-50-15,-51 0 16,-50 0-16,127 0 16,-52 0-16,-24 0 15,25 0-15,-26 0 16,26 0-16,25 0 16,-25 0-16,0 0 15,25 0-15,-25 0 16,-1 0-16,-75-25 15,76 25-15,-102-25 16,153 25-16,-26 0 16,-152 0-16,152 0 15,-51 0-15,-25 0 16,51 0-16,25 0 16,-25 0-16,0 0 15,25 0 1,-51 0-16,52-26 15,-27 1-15,-24 25 16,75 0 0,-151 0 62,-77 0-63,0 0-15</inkml:trace>
  <inkml:trace contextRef="#ctx0" brushRef="#br1" timeOffset="449232">18949 7117 0,'-25'25'0,"25"0"0,0 1 16,-26-26-16,26 25 0,-25-25 15,25 26 1,0-52 15,0 1-31,25-1 16,1-24-16,-26 24 15,25 1-15,-25-1 16,26 1-16,-26 0 0,25-1 16,0 1-1,1 25-15,-26 25 16,25-25-16,-25 26 0,26-1 16,-1-25-16,-25 25 15,25 1-15,-25-1 0,26 1 16,-1-1-16,-25 0 15,26-25-15,-26 26 0,0-1 16</inkml:trace>
  <inkml:trace contextRef="#ctx0" brushRef="#br1" timeOffset="449671">19051 7015 0,'0'25'62,"0"1"-62,0-1 16,0 26-16,0 0 0,-26 0 16,26 25-16,-25 0 0,25 0 15,0 26-15,0-26 16,-25 0-16,25 0 0,0 1 15,-26-27-15,26 27 16,0-1-16,-25-25 0,25-1 16,0 1-16,-26 0 0,26 0 15,-25-26-15,25 1 16,0 24-16,-25-24 0,-1-1 16</inkml:trace>
  <inkml:trace contextRef="#ctx0" brushRef="#br1" timeOffset="450452">17044 9809 0,'0'-25'16,"0"-1"-16,-25 1 0,-1-1 16,1 1-16,0-26 15,-1 26 1,1 25-16,-1 0 0,1 0 0,0 0 15,-1 25-15,1-25 16,-1 26-16,-24-1 0,24 0 16,1 1-16,-1 25 0,1-26 15,0 0-15,25 1 16,0-1-16,0 1 0,0-1 16,25 0-16,-25 1 15,51-26-15,-26 25 0,1 1 16,24-26-16,-24 0 15,-1 25-15,26-25 0,-26 0 16,-25 25-16,26-25 0,-52 26 31,1-1-31,-26 1 16,26-1-16,-26 0 0,0 1 16,0-1-16,1-25 15,24 26-15,-25-26 0,26 0 16</inkml:trace>
  <inkml:trace contextRef="#ctx0" brushRef="#br1" timeOffset="450926">17095 9580 0,'25'0'0,"-25"26"47,0-1-47,0 1 15,0-1-15,0 0 0,0 26 16,26 0-16,-26-26 16,25 26-16,-25 0 0,0-26 15,0 26-15,26-25 0,-26-1 16,0 0-16,0 1 15,-26-26 1,26-26 0,0 1-16,0 0 15,0-1-15,-25-25 16,25 1-16,0-27 0,0 27 16,0-1-16,0-25 0,25 25 15,-25 0-15,26 26 16,-26-26-16,25 51 0,0 0 15,1 0 1,-1 25-16,1 1 0,-1 24 16,0 1-16,26-25 0,-25 24 15,-1 1-15,0 0 16,1-26-16,-1 26 0,-25 0 16,0-26-16</inkml:trace>
  <inkml:trace contextRef="#ctx0" brushRef="#br1" timeOffset="451508">17197 9834 0,'-26'-25'0,"1"0"16,25-1-16,0 1 16,25 25-1,1-26-15,-1 26 0,0 0 16,26-25-16,-25 25 15,24-25-15,1 25 0,0-26 16,0 1-16,-26 25 0,1-26 16,-1 26-16,0-25 15,1 0-15,-26-1 16,0 1 0,0 50 15,25 1-16,-25 24-15,26-24 0,-1 25 16,0-26-16,1 26 0,-1 0 16,-25-1-16,26-24 15,-1 25-15,-25-26 0,25 0 16,-25 1-16,0-1 16,0-50-1,-25-1-15,25 1 16,-25 0-16,25-26 15,-26 0-15,1 0 0,25 0 16,-26-25-16,26 0 16,0 25-16,0 0 0,26 1 15,-26 24-15,25 1 0,1-1 16,-1 26-16,0 0 16,1 0-16,-1 26 0,1-26 15,-26 25-15,25 1 16,-25-1-16,0 0 0,-25 1 15,25-1-15,-26 1 0,1-1 16,-26 0-16,26-25 16,-1 26-16,1-1 0</inkml:trace>
  <inkml:trace contextRef="#ctx0" brushRef="#br1" timeOffset="452132">18365 9225 0,'0'25'16,"0"1"15,0-1-31,25 0 16,-25 1-16,0 25 0,0-26 15,26 26-15,-26 0 16,0-26-16,0 26 0,0 0 16,0-26-16,0 0 15,-26 1-15,26-1 0,0 1 16,-25-26-16,25-26 16,0 1-1,0-1-15,0 1 0,0 0 16,-25-26-16,25 0 0,0 0 15,0 0-15,0 1 16,0-1-16,25 25 0,-25 1 16,25 0-16,1 25 15,25 25-15,-26-25 16,0 25-16,1 1 0,25 25 16,-26-26-16,26 26 15,-26-26-15,1 1 0,24-1 16,-24 0-16,-1 1 15,-25-1-15,26-25 0,-1 26 16,0-52 0,-25 1-1,0-26-15,0 0 0,0 0 16,-25 1-16,25-27 16,0 1-16,-25 25 0,25-25 15,-26 25-15,26 26 0,0-26 16,0 77 15,0-1-31,0 0 16,0 1-16,26-1 0</inkml:trace>
  <inkml:trace contextRef="#ctx0" brushRef="#br1" timeOffset="452371">19076 8996 0,'0'-25'0,"0"-1"16,-25 26-16,25 26 31,0 25-15,0-26-16,25 26 0,-25 0 15,0 25-15,26-25 16,-26-1-16,0 27 0,0-27 15,0 1-15,0-25 16,0-1-16,0 26 0</inkml:trace>
  <inkml:trace contextRef="#ctx0" brushRef="#br1" timeOffset="452906">19178 9072 0,'25'-25'0,"-25"50"32,26 1-17,-26-1-15,0 26 16,25-26-16,-25 26 0,0-25 16,25 24-16,-25 1 15,26-25-15,-26 24 0,25-24 16,-25-1-16,0 1 15,26-26-15,-26 25 0,25-25 16,0-25-16,1-1 16,-1-25-1,1 26-15,-26-26 0,25 26 16,-25-26-16,0 26 0,25-26 16,-25 25-16,26 26 15,-26 26 1,0-1-1,25 1-15,-25-1 0,26 0 16,-1 1-16,0 25 0,-25-26 16,26-25-16,25 25 15,-26 1-15,0-26 0,1 0 16,-1 0-16,1 0 16,-1-26-16,0 26 0,1-50 15,-26 24-15,25-25 0,-25 1 16,0-1-16,-25 0 15,-1-25-15,1 25 0,0 0 16,-1 0-16,1 1 16,-1 24-16,1 26 15,25 26-15,-25-1 0,25 26 16</inkml:trace>
  <inkml:trace contextRef="#ctx0" brushRef="#br1" timeOffset="453621">17603 10825 0,'-25'-25'0,"25"-1"15,-26 1 1,26-1-16,0 1 16,0 50 15,26 1-31,-26-1 0,0 26 15,25 0-15,0 0 16,-25-1-16,26 1 0,-26 0 16,25 0-16,1 0 15,-26-26-15,0 0 0,25 1 16,-25-1-16,-25-50 31,25-26-31,-26 26 16,26-26-16,-25-25 15,-1-1-15,1 1 0,25 0 16,-25 0-16,25 0 0,0 25 16,0 0-16,25 0 15,0 26-15,1 25 0,25 0 16,-1 25-16,1 26 16,0 0-16,25 0 0,-25-1 15,0 1-15,0 0 0,-26 25 16,26-25-16,-26 0 15,1 0-15,-26-26 0,25 26 16,-25-26-16,0 1 16</inkml:trace>
  <inkml:trace contextRef="#ctx0" brushRef="#br1" timeOffset="453794">17730 11003 0,'-25'0'0,"-1"-26"0,1 26 15,50 0 17,1 0-32,-1-25 15,26 25-15,0-25 16,25 25-16,0-26 0,-25 1 16</inkml:trace>
  <inkml:trace contextRef="#ctx0" brushRef="#br1" timeOffset="454274">18670 10749 0,'25'0'0,"-25"-26"15,26 26-15,-26-25 16,0 0 0,-26 25-1,1 0-15,-1 0 16,1 0-16,0 0 0,-1 25 15,1 0-15,-1 1 16,26-1-16,-25 1 0,25 24 16,0-24-16,0 25 15,0-26-15,0 0 0,25 26 16,-25-25-16,26-26 0,-1 25 16,1-25-16,24 0 15,-24 0-15,-1 0 0,26-25 16,-26-1-16,26-25 15,-25 26-15,-26-26 0,25-25 16,-25 0-16,0 25 0,-25-25 16,-1 0-16,26-1 15,-25 27-15,-1-1 0,1 0 16,25 26-16,-25 25 0,25 25 31,25 26-31,-25 0 0,25-1 16,1 1-16,-1 0 15,1 25-15,-1-25 0,0 0 16,1 0-16,-1-1 0,1-24 16,-26 25-16,25-26 15,0 0-15</inkml:trace>
  <inkml:trace contextRef="#ctx0" brushRef="#br1" timeOffset="454891">19051 10571 0,'-26'0'16,"26"-25"-16,-25 25 15,25-26-15,25 26 47,1 26-47,-1-1 16,1 0-16,-1 1 0,0 25 15,1-1-15,-1 1 0,-25-25 16,26 24-16,-26-24 16,25-1-16,-25 1 0,-25-52 31,25 1-15,0-1-16,-26-24 0,26-1 15,0 0-15,0 0 16,0 0-16,0-25 0,0 51 15,0-26-15,0 26 16,26-1-16,-1 26 16,0 26-16,-25-1 15,26 26-15,-1-26 16,-25 26-16,26 0 0,-26-26 16,0 26-16,25-26 0,-25 1 15,0-1-15,0 1 16,-25-26-1,25-26 1,0 1-16,0-26 0,0 26 16,0-26-16,0 0 0,0 0 15,25 0-15,-25 1 16,25 24-16,1 1 0,-1-1 16,26 26-16,-26 26 15,1-1-15,25 26 0,-26-26 16,0 26-16,1-25 15,-1 24-15,-25 1 0,26-25 16,-26-1-16,0 0 0,0 1 16</inkml:trace>
  <inkml:trace contextRef="#ctx0" brushRef="#br1" timeOffset="455101">19813 10317 0,'0'-25'16,"0"50"15,25 0-31,-25 1 16,26-1-16,-26 26 16,25-26-16,0 26 0,-25-25 15,26 24-15,-1-24 0,-25-1 16,26 1-16,-26-1 15,25-25-15</inkml:trace>
  <inkml:trace contextRef="#ctx0" brushRef="#br1" timeOffset="455251">19762 10088 0,'-25'-25'15,"-1"0"-15,1-1 16,-1 26-16,26 26 31,0-1-31,0 0 16,0 1-16</inkml:trace>
  <inkml:trace contextRef="#ctx0" brushRef="#br1" timeOffset="455642">19940 10292 0,'25'0'15,"1"0"1,-26-26-16,25 26 16,0-25-1,1 25-15,-1 25 16,1-25-16,-1 26 16,0-1-16,-25 0 15,26 1-15,-1 25 0,-25-26 16,26 0-16,-26 1 0,0-1 15,0 1 1,0-52 0,0 1-1,-26-1-15,26 1 16,0-26-16,0 0 0,26 1 16,-26-1-16,25 25 15,-25-24-15,25 24 0,1 26 16,-1 0-16,1 0 15,24 26-15,-24-1 0,-1 0 16,1 26-16,24 0 0,-24 0 16,-26 0-16,25-1 15,-25 1-15</inkml:trace>
  <inkml:trace contextRef="#ctx0" brushRef="#br1" timeOffset="461179">21794 9530 0,'25'-26'31,"-25"1"-31,26 25 0,-1-26 16,1 1-16,-26 0 0,25-1 15,0 1 1,-25-1-16,26 26 16,-26-25-16,25 25 15,1 0-15,-26-25 0,25 25 16,0-26-16,1 26 16,25 0-16,-26 0 0,0 0 15,1 0-15,-1 0 0,-25 26 16,26-1-16,-26 26 15,0-26-15,-26 26 0,1-26 16,-26 26-16,26 0 0,-26 0 16,0-26-16,0 26 15,26-26-15,-1 1 0,1-1 16,0 1-16,-1-26 16,52 0-1,-1 0-15,0 0 16,1-26-16,-1 26 15,26 0-15,0-25 0,0 25 16,-26 0-16,26 0 16,0 0-16,-1 0 0,-24 0 15,-1 0-15,26 0 0,-26 0 16,1 0 0</inkml:trace>
  <inkml:trace contextRef="#ctx0" brushRef="#br1" timeOffset="461690">22632 9174 0,'0'-25'0,"-25"-1"16,-1 26 15,26 26-31,-25-26 16,0 25-16,25 0 15,-26-25-15,26 26 16,-25-1-16,-1 1 0,1-1 16,25 0-16,0 1 15,-25-1-15,25 1 16,0-1-16,25-25 15,0 0 1,1 0-16,-1 0 16,1 0-16,-1-25 15,0 25-15,1 0 0,-1 0 16,1-26-16,-1 26 0,0 0 16,1 0-16,-1 0 15,1 0-15,-1 0 0,0 0 16,1 26-16,-1-26 0,-25 25 15,26-25-15,-1 25 16,-25 1-16,25-1 0,-25 1 16,-25-1-1,0 0-15,-1-25 16,1 26-16,-1-26 16,1 0-16,-26 25 0,26-25 15,-26 0-15</inkml:trace>
  <inkml:trace contextRef="#ctx0" brushRef="#br1" timeOffset="461936">22581 9199 0,'26'-25'31,"-1"0"-31,1 25 15,-1-26-15,26 26 0,0-25 16,-1-1-16,1 1 16,0 25-16,0-25 0,25-1 15,-51 26-15,26-25 0,-25 25 16,-1 0-16,-25 25 16,-25 1-1</inkml:trace>
  <inkml:trace contextRef="#ctx0" brushRef="#br1" timeOffset="468985">21743 10622 0,'26'0'31,"-26"25"-15,25-25-16,-25 26 15,0-1-15,0 0 16,0 1-16,0 25 0,0-1 16,0 27-16,0-27 0,0 27 15,25-27-15,-25 1 16,0 0-16,26 0 0,-26-26 15,0 1-15,25-1 16,-25 0-16</inkml:trace>
  <inkml:trace contextRef="#ctx0" brushRef="#br1" timeOffset="469869">22277 10749 0,'25'-26'15,"-25"1"1,0 0-16,25-1 16,-25 1-1,-25 25 1,0 0 0,-1 0-16,1 25 15,25 1-15,-26-1 16,1 0-16,25 1 0,0-1 15,0 1-15,0-1 16,0 0-16,25 1 0,1-1 16,-1 1-16,1-26 0,-1 25 15,0 0-15,26-25 16,-25 26-16,-26-1 0,25-25 16,0 26-16,-25-1 15,0 0-15,-25-25 0,0 26 16,25-1-16,-51 1 0,25-26 15,1 25-15,-26-25 16,26 0-16,-1 0 0</inkml:trace>
  <inkml:trace contextRef="#ctx0" brushRef="#br1" timeOffset="470378">22226 10673 0,'25'-26'0,"1"26"32,-1-25-17,0 25-15,1 0 16,-1-26-16,26 26 16,-26 0-16,26-25 0,0 25 15,-26 0-15,26-25 0,-25 25 16,-1 0-16,0 0 15,1-26-15,-1 26 16,-25 26 31,0-1-31,0 0-16,0 1 15,0 25-15,0-26 16,0 26-16,0 0 0,0-1 15,0 1-15,0-25 0,26 24 16,-1-24-16,-25-1 16,25 1-16,1-26 0,-1 0 15,26 0-15,-26-26 16,1 26-16,-1-25 0,1-26 16,24 26-16,-50-26 0,26 0 15,-26 26-15,0-26 16,-26 0-16,26 0 0,-25 0 15,0 26-15,-26 0 16,0 25-16,0 0 0,0 0 16,1 25-16</inkml:trace>
  <inkml:trace contextRef="#ctx0" brushRef="#br1" timeOffset="476990">22531 11536 0,'0'-25'15,"0"50"48,25 1-63,-25-1 16,25 0-16,-25 1 0,26-1 15,-26 1-15,25-1 0,-25 0 16,26 1-16,-26-1 15,0 1-15,25-1 16</inkml:trace>
  <inkml:trace contextRef="#ctx0" brushRef="#br1" timeOffset="477380">22429 11892 0,'0'25'16,"25"1"15,1-26-31,-1 0 16,1 0-16,-1 0 15,0 0-15,26-26 0,-25 26 16,-1 0-16,0 0 0,1-25 15,-1 25-15,1-26 16,-26 1 0,25 25-16,-25-25 0,0-1 15,0 1 1,25-1 0,-50 52 15,0-1-16,25 1-15,-26-1 16,1 0-16,25 1 0,-26-1 16,1 1-16</inkml:trace>
  <inkml:trace contextRef="#ctx0" brushRef="#br1" timeOffset="478483">22607 12146 0,'-26'0'16,"1"0"-16,25 25 15,-25-25-15,25 26 16,0-1-16,-26-25 15,26 25-15,0 1 0,0-1 16,26 1-16,-1-1 16,0 0-16,1-25 15,-1 26-15,1-1 0,-1-25 16,26 0-16,-26 26 16,1-26-16,-26 25 0,25-25 15,-25 25-15,-25 1 16,-1-26-16,1 0 15,-1 0-15,-24 0 0,24 0 16,-25 0-16,26-26 16,-26 26-16,51-25 0,-25 0 15,-1-26-15,26 25 16,0-24-16,0 24 0,26-25 16,-26 26-16,25 0 0,-25-1 15,26 1-15,-1-1 16,0 26-16,1-25 15,-1 25-15,1 0 16,-1 0-16,-25 25 16,25-25-16,1 0 0,25 0 15,-26 0-15,0 0 16,1 0-16,25 0 0,-26 0 16,26 0-1,-51 26 1,0-1-16,0 1 15,0-1-15,0 0 16,0 1-16,0-1 0,0 1 16,0-1-16,25 0 15,-25 1-15,26-26 16,-1 25-16,0-25 16,1-25-1,-1 25-15,1-26 16,-26 1-16,0 0 15,0-1 1,0 1-16,-26-1 0,1-24 16,-1 24-16,1 26 15,0-25-15,-1-1 0,26 1 16,-25 25-16,25-25 0,0-1 31,25 26-31,1-25 16,-1 25-16,0-26 15,1 26-15,25 0 0,-26-25 16,26 25-16,-26 0 0,1 25 16,-1-25-16,0 26 15,-25-1-15,26 1 0,-26-1 16,0 0-16,25 1 16,-25-1-16,0 1 0,0-1 15,0 0-15,0 1 0,26-1 16,-1-25-1,0 0-15,1 0 16,-1 0-16,1-25 16,-1-1-16,0 1 0,1 0 15,-1-1-15,1-25 0,-1 1 16,-25 24-16,0-25 16,0 1-16,-25 24 0,-1-25 15,1 26-15,-26 25 16,26 0-16,-52 0 0,27 0 15,-1 25-15,-25 1 0,-1 25 16</inkml:trace>
  <inkml:trace contextRef="#ctx0" brushRef="#br1" timeOffset="485137">21692 9352 0,'0'-26'0,"-25"1"0,0 0 16,-1-1-16,26 1 16,0 50-1,0 1 1,26-1-16,-1 0 15,0 26-15,26 25 0,-25 1 16,50 24-16,-25 26 0,25 0 16,25 0-16,-24 51 15,24-26-15,1 26 0,-1 0 16,1-26-16,0 26 16,-26-51-16,0 26 0,0-52 15,-25 1-15,0-1 0,0-24 16,-26-1-16,0-25 15,1-26-15,-26 0 0,25 1 16,-25-1-16,0-50 16,0-1-16,0-24 15</inkml:trace>
  <inkml:trace contextRef="#ctx0" brushRef="#br1" timeOffset="485671">22531 9326 0,'0'-25'0,"-26"0"16,26-1-16,0 52 15,0 24 1,0 1-16,0 25 0,0 1 15,0 50-15,0 0 16,0 0-16,0 50 0,0 1 16,26 0-16,-1 0 0,-25 25 15,25-25-15,1-26 16,-1 1-16,-25-1 0,26-50 16,-26 25-16,25-51 15,-25 0-15,0 0 0,25-50 16,-25 24-16,0-24 0,0-1 15,0 1-15,0-52 188</inkml:trace>
  <inkml:trace contextRef="#ctx0" brushRef="#br1" timeOffset="493732">29490 11409 0,'0'-25'16,"-25"25"-1,25 25 1,0 1-1,0-1-15,0 26 0,0 0 16,0 25-16,0 0 16,0 0-16,0 26 0,0-26 15,0 26-15,0-1 16,-26 1-16,26-1 0,0-24 16,-25-1-16,25-25 0,0-1 15,-25 1-15,25-25 16,0-1-16,0 0 0,0 1 15,25-26 1,0 0 0,1 0-16,25 0 0,25 0 15,0 0-15,26 0 16,25 0-16,25 0 0,0 0 16,1 0-16,25 0 15,-1 0-15,-24 0 0,-1 0 16,1 0-16,-26 25 0,-26-25 15,1 0-15,-26 26 16,-25-26-16,0 0 0,-26 0 16,0 25-16,1-25 15,-26-25 1,0-1 15,0 1-31,0-26 16,0 26-16,25-1 0,-25-25 15,0-25-15,0 25 16,0-25-16,0-25 0,0 24 16,0-24-16,0-1 15,0 1-15,-25-1 0,25 0 16,0 1-16,-26 25 16,26-1-16,0 1 0,-25 25 15,25 1-15,-25-1 0,25 0 16,-26 26-16,26-1 15,0 1-15,-25-1 0,25 1 16,-26 25-16,1 0 31,25 25-31,-25-25 0,-1 26 16,1-26-16,-1 25 16,-50 1-16,25-26 0,-25 25 15,-25 0-15,-1 1 0,-25-26 16,0 25-16,-25-25 15,-1 26-15,1-26 0,-1 0 16,1 25-16,0-25 16,-1 0-16,26 0 0,26 0 15,-26 0-15,50 0 0,27 0 16,-1 0-16,0 0 16,26 0-16,50 0 31,0 0-31,1 0 15,-1 0-15</inkml:trace>
  <inkml:trace contextRef="#ctx0" brushRef="#br1" timeOffset="494219">29617 10469 0,'0'-25'0,"0"0"0,26 25 31,-26 25-16,25 0-15,0 1 16,-25-1-16,26 26 0,-1-26 16,1 26-16,-1 0 15,0-26-15,1 26 0,-1 0 16,-25-26-16,26 26 0,-1-25 16,0-1-16,-25 0 15,26-25-15,-26 26 0,25-26 16,1-26-1,-1 1-15,0 0 16,1-1-16,-1-25 0,1 1 16,-1-1-16,-25 0 15,25 0-15,-25 0 0,26 1 16,-26-1-16,0 0 0,0 26 16,0-1-16,0 1 15,0 50 16</inkml:trace>
  <inkml:trace contextRef="#ctx0" brushRef="#br1" timeOffset="494886">30481 10419 0,'0'25'16,"-26"-25"0,26 25-16,0 1 15,0-1-15,0 1 0,-25-1 16,25 0-16,0 26 16,0-25-16,0 24 0,0-24 15,0-1-15,0 26 16,0-26-16,0 1 0,0-1 15,0-50 17,0-1-17,25 1-15,-25-26 16,0 26-16,26-26 0,-26 0 16,25 0-16,-25-25 0,0 25 15,26 1-15,-26-1 16,0 0-16,25 0 0,-25 26 15,25 25 1,-25 25-16,26 1 16,-26-1-16,25 26 0,-25 0 15,26-1-15,-26 1 16,25 25-16,0-50 0,-25 25 16,26-1-16,-26-24 15,25-1-15,-25 1 0,0-1 16,26 0-16,-26-50 31,25 0-31,-25-1 16,0 1-16,25-26 0,-25 0 15,26 0-15,-26-25 16,25 25-16,-25-25 0,26 25 16,-26 1-16,25 24 15,-25 1-15,25 25 16,1 25-16,-26 1 15,25 24-15,1 27 0,-1-1 16,-25 0-16,25 0 0,1 0 16,-1 1-16,-25-1 15</inkml:trace>
  <inkml:trace contextRef="#ctx0" brushRef="#br1" timeOffset="496318">30252 11790 0,'0'-25'32,"-25"25"-17,-1 0-15,1 0 16,25 25-16,-51-25 15,26 0-15,-1 26 0,-24-26 16,24 25-16,1-25 16,-1 25-16,1 1 0,25-1 15,-25-25-15,25 26 0,0-1 16,25 0-16,0-25 16,1 26-16,25-1 0,-26 1 15,26-26-15,0 25 16,-1-25-16,1 25 0,-25-25 15,-1 26-15,0-26 0,1 25 16,-26 1-16,-26-1 16,1 0-16,-26 1 15,26-1-15,-26 1 16,0-26-16,0 25 0,1-25 16,24 0-16,-25 0 0,26 0 15,0 0-15</inkml:trace>
  <inkml:trace contextRef="#ctx0" brushRef="#br1" timeOffset="496707">30608 11765 0,'25'0'0,"-25"-26"16,26 26-16,-26-25 16,-26 25-1,1 0 1,-1 25-16,1-25 16,0 26-16,-1-1 15,1-25-15,-1 26 0,1-1 16,0 0-16,-1 1 15,26-1-15,0 1 16,0-1-16,26 0 0,-1 1 16,-25-1-1,25 1-15,1-26 0,-1 25 16,1-25-16,-1 25 0,26-25 16,-26 26-16,26-26 15,-26 0-15,26 0 0,-25 0 16,-1-26-16</inkml:trace>
  <inkml:trace contextRef="#ctx0" brushRef="#br1" timeOffset="497062">31065 11714 0,'25'0'0,"-25"-25"0,0-1 32,-25 26-17,0 0 1,-1 0-16,26 26 0,-25-26 15,-1 25-15,1 0 0,25 1 16,-25-1-16,25 1 16,0-1-16,25 26 0,0-26 15,1 1-15,-1-1 16,26 0-16,0 1 0,25-26 16,-25 0-16,25 0 0,-25 0 15</inkml:trace>
  <inkml:trace contextRef="#ctx0" brushRef="#br1" timeOffset="498398">31802 11892 0,'-26'0'16,"52"0"31,-1-26-32,26 26-15,-26-25 0,26 25 16,-26 0-16,52-25 0,-27 25 15,1 0-15,0 0 16,0-26-16,0 26 0,-1 0 16,-24 0-16,-1 0 15,1 0-15,-1 0 0,0 0 16,1 0-16,-26-25 109,0 50-15,0 1-63,0-1-31,-26 0 16,26 1-16,0 25 16,0-1-16,0 1 0,-25 25 15,25-25-15,0 25 0,0 1 16,0-27-16,0 1 15,0 0-15,0 0 0,0-26 16,25 1-16,-25-1 16,0 0-16,0 1 15</inkml:trace>
  <inkml:trace contextRef="#ctx0" brushRef="#br1" timeOffset="498959">32437 12806 0,'0'-25'0,"-26"25"0,1 0 31,-1 0-15,1 25-16,0 1 15,-1-1-15,1 0 16,25 1-16,-26 25 0,26-26 15,-25 26-15,25 0 16,0-26-16,25 26 0,-25-26 16,26 26-16,25-26 0,-26-25 15,26 26-15,0-26 16,25 0-16,-25 0 0,25 0 16,-25-26-16,25 1 15,-25 0-15,-1-1 0,1-25 16,0 26-16,-26-26 0,-25 0 15,0 1-15,0-27 16,0 27-16,-25-1 0,-26 0 16,26 0-16,-26 26 15,0-1-15,0 1 0,1 0 16,-1 25-16,0 0 0,0 25 16,0 0-16,1-25 15,24 26-15,1-1 0,-26 1 16,51-1-16</inkml:trace>
  <inkml:trace contextRef="#ctx0" brushRef="#br1" timeOffset="499389">32335 12933 0,'-25'26'32,"25"-1"-17,-26-25 1,26 25-16,0 1 16,0-1-16,0 1 15,0-1-15,26 0 16,-1-25-16,0 26 0,1-26 15,-1 25-15,26-25 0,-26 0 16,26-25-16,-25 25 16,24-26-16,-24 26 0,-1-25 15,1 0-15,-26-1 0,0 1 16,0-1-16,0 1 16,-26 0-16,1-1 0,-1 26 15,1-25-15,-26 25 16,26 0-16,-1 0 0,1 0 15,0 25-15,-1-25 16,1 26-16,25-1 31</inkml:trace>
  <inkml:trace contextRef="#ctx0" brushRef="#br1" timeOffset="499792">32665 12882 0,'26'0'16,"-26"26"15,0-1-15,0 1 0,0-1-1,0 0-15,0 1 16,0-1-16,0 1 15,0-1 1,0-50 15,0-1-15,0 1-16,0-1 16,0 1-16,0 0 0,0-26 15,0 25-15,25-24 0,-25 24 16,25 1-16,-25-1 15,26 1-15,-1 25 0,1 0 16,-1 0-16,-25 25 16,0 1-16,0-1 15,-25 1-15,-1-1 0,-25 26 16,-25-26-16,-25 26 16</inkml:trace>
  <inkml:trace contextRef="#ctx0" brushRef="#br1" timeOffset="501682">27179 12120 0,'-26'0'15,"1"-25"-15,0 25 31,25-25-31,0-1 16,0 1 0,0-1-16,0 1 15,0 0-15,0-1 0,0 1 16,0-26-16,0 26 16,0-26-16,25 25 0,-25 1 15,25-26-15,1 51 16,-1-25-16,1-1 0,-1 26 15,26 0-15,-26 0 0,1 0 16,-1 0-16,0 0 16,1 26-16,-1-26 0,1 25 15,-26 1-15,25-1 0,-25 0 16,0 1 0,0-1-16,0 1 31,0-52 0,25 26-31,1-25 16,-1 25-1,1 0-15,-1 0 0,0 0 16,1 0-16,-1 0 0,1 0 16,-1 25-16,0 1 15,-25-1-15,26 0 0,-26 1 16,0 25-16,0-26 0,0 26 15,0-26-15,-26 1 16,26-1-16,-25 0 0,0 1 16,25-1-16,-26-25 0,1 26 15,50-26 32,1 0-47,-26 25 16,25-25-16,0 25 0,1-25 15,-1 26-15,-25-1 16,26 1-16,-26 24 0,25-24 16,-25-1-16,0 1 15,0-1-15,-25 0 0,-1 26 16,1-25-16,-1-26 16,-24 25-16,24 0 0,-25 1 15,1-26-15,24 25 0,-25-25 16,26 26-16,-26-26 15,26 0-15,-1 0 0,1-26 16,0 26-16,-1 0 0,1-25 16,-1 25-16,1-26 15,0 26-15,-1 0 16,26-25-16,-25 25 16,-1 0 30,1 0-30,0 0 0,25-25-16,-26 25 15,1-26-15,-1 1 16,26-1-16,0 1 16,-25 0-16,25-1 0,0 1 15,0-1-15,0 1 16,25 0-16,-25-1 15,0 1 17,0-1-17,-25 26 1,0-25-16,25 0 16,-26-1-16,26 1 15,-25-1-15,25 1 16,0 0-16,-26-26 0,26 25 15,0 1-15,0-26 16,26 26-16,-26-1 0,25 1 16,1 0-16,-1 25 15,0 0-15,1 0 16,-26 25-16,25 0 0,1 1 16,-26-1-16,25 1 15</inkml:trace>
  <inkml:trace contextRef="#ctx0" brushRef="#br1" timeOffset="502227">28093 11967 0,'0'-25'16,"-25"50"0,-1 0-1,1-25-15,0 26 16,-1-1-16,1 1 15,-1-1-15,1-25 0,0 25 16,-1-25-16,26 26 16,-25-26-16,25 25 15,25-25 1,1 26-16,-1-26 16,0 25-16,1-25 0,25 25 15,-1 1-15,-24-1 16,25-25-16,-26 26 0,0-1 15,1-25-15,-1 25 0</inkml:trace>
  <inkml:trace contextRef="#ctx0" brushRef="#br1" timeOffset="502569">28042 12222 0,'-25'-25'15,"0"25"-15,25-26 0,25 1 16,0 25 0,26 0-16,0-26 0,0 26 15,50 0-15,-24 0 16,50 0-16,-26-25 0,1 25 16,25 0-16,-26 0 15,1-25-15,0 25 0,-26 0 16,0-26-16,-25 26 0,0 0 15,-26 0-15,0 0 16,1-25-16</inkml:trace>
  <inkml:trace contextRef="#ctx0" brushRef="#br1" timeOffset="502798">29262 11841 0,'0'-25'0,"-26"25"15,52 0 16,-1 25-15,0 0-16,1 1 0,-1-1 16,1 26-16,-1-26 15,0 26-15,-25 0 0,0 0 16,-25 0-16,-51-1 16,0 1-16</inkml:trace>
  <inkml:trace contextRef="#ctx0" brushRef="#br1" timeOffset="503751">27204 13162 0,'0'-26'0,"0"1"16,0 0-1,0-1-15,-25 26 16,-1 0-16,-24 0 16,24 0-16,1 26 15,-26-1-15,26 0 16,-52 52 0,52-27-16,0-24 0,25-1 15,0 1-15,25-1 16,0 0-16,1 1 0,-1-1 15,26-25-15,0 0 0,0 0 16,-1 0-16,-24-25 16,25 25-16</inkml:trace>
  <inkml:trace contextRef="#ctx0" brushRef="#br1" timeOffset="505095">27433 13162 0,'0'-26'0,"-26"-24"0,26 24 16,-25 1-16,0-1 0,25 1 15,-26 25-15,26-25 16,0 50 0,0 0-1,26 1-15,-26-1 16,0 1-16,25 24 0,-25-24 16,25-1-16,-25 26 15,26-26-15,-26 1 0,25-1 16,-25 1-16,26-26 15,-1 0-15,0 0 16,1-26-16,-1 26 16,-25-25-16,26-1 15,-1 1-15,0 0 16,-25-1-16,0 1 0,0-1 16,0 1-1,0 50 16,-25 1-15,25-1-16,0 1 16,0-1-1,0 0-15,0 1 16,25-26-16,-25 25 0,26-25 16,-1 0-1,1 0-15,-26-25 0,25 25 16,0 0-16,-25-26 15,26 1-15,-26 0 16,0-1-16,-26 1 16,1-1-1,0 26-15,-1-25 0,1 25 16,-1 0 0,1 0-16,50 0 31,1 0-16,-1 0-15,1 0 0,-1 0 16,26 0-16,-26-25 16,1 25-16,-1-26 0,0 26 15,1 0-15,-1 0 0,-25 26 63,-25-26-63,25 25 0,0 0 15,-26 1-15,26-1 16,0 1 0,0-1-16,26-25 0,-26 25 15,25-25-15,1 0 16,-1 0-16,0 0 16,-25-25-16,26 25 0,-1-25 15,1 25-15,-1-26 16,0 1-16,-25-1 15,26 26-15,-26-25 16,0 50 31,0 1-31,0-1-16,25 1 15,-25-1 1,26 0-1,-1-25-15,0 0 16,1 0-16,-1-25 0,26 0 16,-26 25-16,1-26 15,-1 1-15,1 25 16,-1-26-16,-25 1 0,25 0 16,-25-1-16,26 26 15,-26-25-15,0-1 0,-26 26 16,1 0-16,0 0 15,-1 0-15,1 0 0,-1 26 16,1-26-16,0 25 0,-1-25 16,26 26-16,-25-1 15,25 0-15,25-25 16,-25 26-16,26-26 16,-1 0-16,0 0 15,1 0-15,-1 0 0,1-26 16,-1 26-16,-25-25 15,25 0-15,1-1 0,-26 1 16,0-1-16,25-24 0,-25 24 16,0-25-16,0 1 15,0-1-15,0 25 0,0 1 16,0 0-16,0 50 16,0 0-16,0 26 15,0 0-15,0 25 0,0 0 16,0 1-16,26 24 15,-26-25-15</inkml:trace>
  <inkml:trace contextRef="#ctx0" brushRef="#br1" timeOffset="508348">27230 13695 0,'25'26'62,"0"-26"-62,26 0 0,0 0 16,25-26-16,26 26 16,-26-25-16,26-1 0,25 1 15,-26 0-15,26 25 16,-25-26-16,-1 1 0,-24 25 16,-27-26-16,1 26 0,0 0 15,-76 0 1,-1 0-1,1 0-15</inkml:trace>
  <inkml:trace contextRef="#ctx0" brushRef="#br1" timeOffset="508611">27179 13949 0,'-51'0'0,"26"26"0,50-26 31,0-26-31,26 1 16,0 25-16,0-26 15,25 1-15,0 0 0,26-1 16,-26 1-16,26-1 0,-1 1 16,1 0-16,-1 25 15,1-26-15,-26 1 0,0 25 16,-25-26-16,0 26 15,-26 0-15,1 0 0</inkml:trace>
  <inkml:trace contextRef="#ctx0" brushRef="#br1" timeOffset="515172">25858 15041 0,'0'-25'16,"-25"25"-1,25-25-15,-26 25 0,26-26 16,0 1 0,26 50-1,-26 1 1,0-1-16,0 0 0,25 26 15,-25-25-15,0 24 16,25 1-16,-25 0 0,0 0 16,0 0-16,26-1 15,-26-24-15,0 25 0,0-26 16</inkml:trace>
  <inkml:trace contextRef="#ctx0" brushRef="#br1" timeOffset="515437">25858 15270 0,'-25'-51'0,"-1"-25"16,1 25-16,-26 0 0,26-25 16,-1 0-16,1 25 15,-1-25-15,1 25 0,25 0 16,0 1-16,25 24 16,1 1-16,-1-1 0,26 26 15,0 0-15,25 26 0,-25-26 16,25 25-16,-25 26 15,0-26-15,-26 26 0,0 0 16,1-26-16,-26 26 16,-26 0-16,1 0 0,-26 0 15,0-26-15,1 0 0,24 26 16,-25-51-16,1 26 16,24-1-16,1-25 0,-1 0 15</inkml:trace>
  <inkml:trace contextRef="#ctx0" brushRef="#br1" timeOffset="516637">26239 15067 0,'0'-26'0,"-25"26"0,-1-25 15,26 0 1,26 25-16,-1 0 15,0 0-15,26 0 16,-25 25-16,24 0 0,1-25 16,0 51-16,-26-25 0,26-1 15,-25 0-15,-1 1 16,-25-1-16,0 1 0,0-1 16,-25-25-16,-1 25 15,1-25-15,-1 0 16,1 0-16,25-25 0,-25 0 15,-1-1-15,26 1 16,0-1-16,26-24 0,-1 24 16,0-25-16,1 1 0,-1 24 15,1 1-15,24-1 16,-24 1-16,-1 25 0,1 0 16,-1 0-1,0 0-15,-25 25 0,26-25 16,-1 26-16,1-26 15,-1 0 1,0 0-16,1-26 16,-1 1-1,-25 50 48,0 1-48,0-1-15,-25 1 0,25-1 16,0 0-16,-26 26 16,26-25-16,0-1 0,0 0 15,0 1-15,26-26 0,-26 25 16,25-25-16,1 0 16,-1 0-16,0 0 0,1-25 15,-1 25-15,1-26 0,-1 1 16,0 0-1,-25-1-15,-25 1 0,25-1 16,-25 1-16,-26 0 16,25-1-16,-24 26 0,-27-51 15,52 51 1,0-25-16,-1 25 16,52-25-1,-1 25-15,26 0 16,0-26-16,-1 26 0,27 0 15,-27-25-15,27 25 0,-27-26 16,1 26-16,-25 0 16,24 0-16,-24 0 0,-26 26 47,-26-1-47,1 1 15,25-1-15,-25 0 16,25 1-16,0-1 0,0 1 15,0-1-15,0 0 16,25 1-16,0-1 16,1-25-16,-1 0 15,1 0 1,-1 0-16,0-25 0,1-1 16,-1 1-16,-25 0 15,26-26-15,-26 25 16,0-24-16,0 24 0,-26-25 15,1 1-15,25-1 16,-26-25-16,1 25 0,0 25 16,25-24-16,-26 24 0,26 1 15,0-1-15,0 52 16,0-1-16,0 1 16,0 24-16,0 1 15,26 0-15,-26 0 0,25 0 16,-25-1-16,25 1 15,-25 0-15,26 0 0,-26-26 16,25 26-16,-25-26 0,26 1 16,-1-1-1</inkml:trace>
  <inkml:trace contextRef="#ctx0" brushRef="#br1" timeOffset="517050">27814 14787 0,'0'-25'0,"25"0"15,-25-1-15,0 1 0,0-1 16,-25 26 0,25 26-1,-26-26-15,26 25 16,0 1-16,0-1 16,0 0-16,0 1 0,0-1 15,26 1-15,-26-1 16,0 0-16,25-25 15,1 26-15,-1-1 16,0-25 0,1 0-16,-1-25 0,-25-1 15,26 26-15,-1-25 0,-25 0 16,25-1-16,-25 1 16,26-1-16,-26 1 0,0 0 15,0-1 1,-26 52-1,26-1 1,0 0-16,0 1 16,0-1-16,0 1 0,0-1 15,26 0 1,-26 1-16,25-26 16,1 0-16</inkml:trace>
  <inkml:trace contextRef="#ctx0" brushRef="#br1" timeOffset="517487">28373 14711 0,'25'-25'16,"0"-1"-16,-25 1 0,0 0 15,0-1 1,-25 26 0,0 0-16,-1 26 15,1-26 1,25 25-16,-26 0 0,26 1 15,0-1-15,0 1 16,0-1-16,0 0 16,26-25-16,-1 26 0,1-26 15,-1 0-15,26 0 16,-26 0-16,26 0 0,-26-26 16,26 1-16,-25 25 15,-1-25-15,0-1 0,1-25 16,-26 26-16,0-26 0,0 0 15,-26 1-15,1-1 16,25 0-16,-25 0 0,-1 0 16,1 1-16,-1 24 15,26 1-15,0 50 16,0 1-16,0 24 16,0 1-16,26 25 15,-26-25-15,25 25 0,1 1 16,-26-27-16,25 1 15,0 0-15,-25-26 0,26 26 16</inkml:trace>
  <inkml:trace contextRef="#ctx0" brushRef="#br1" timeOffset="518154">28677 14686 0,'-25'-26'15,"25"1"-15,-25 0 16,50-1 15,0 26-15,1-25-16,-1 25 15,26 0-15,-26-26 0,1 26 16,-1-25-16,1 25 16,-1-25-16,0 25 0,1 0 15,-26-26 1,-26 26 15,26 26 16,0-1-31,26-25 15,-26 25-16,0-50 32,0 0 78,25 25-109,-25 25 15,0 0-15,26 1-1,-26 25 1,25-26-16,-25 0 0,0 26 16,25-51-16,-25 26 15,0-1-15</inkml:trace>
  <inkml:trace contextRef="#ctx0" brushRef="#br1" timeOffset="518321">29058 14229 0,'-25'-26'0,"25"1"15,-25 25-15,-1 0 32,26 25-17,0 1-15</inkml:trace>
  <inkml:trace contextRef="#ctx0" brushRef="#br1" timeOffset="519006">29135 14356 0,'0'25'16,"0"0"15,25-25-31,0 26 15,-25-1-15,26 1 0,-1-1 16,-25 0-16,26 1 16,-1-1-16,0 1 15,1-1-15,-26 0 16,25-25 0,-25-25-1,0 0 1,0-1-16,0 1 0,0-26 15,0 26-15,0-26 0,0 0 16,0 26-16,0-26 16,0 25-16,0 1 0,0 50 31,26 1-31,-26-1 16,25 1-16,-25-1 15,25 0-15,-25 1 16,26-26-16,-26 25 0,25-25 62,1 0-46,-1 0-16,0 0 16,1-25-16,-1 25 15,1-26-15,-1 26 0,0-25 16,-25 0-16,26 25 0,-1-26 15,-25 1-15,0-1 16,-25 1-16,25 0 16,-26 25-16,1 0 15,0-26-15,-1 26 0,1 0 16,-26 26-16,51-1 0,-25 0 16,-1 1-16,26-1 15,0 26-15,0 0 0,0-26 16,26 26-16,-1 0 15,0-26-15,26 1 0,0-1 16,-26-25-16,26 25 0,0-25 16,0-25-16</inkml:trace>
  <inkml:trace contextRef="#ctx0" brushRef="#br1" timeOffset="520098">26849 15930 0,'0'-25'0,"0"0"0,0-1 16,0 1-16,0-1 16,25 26-1,0 26 1,-25-1-1,0 1-15,26-1 16,-26 26-16,25-26 0,-25 1 16,26 24-16,-26-24 15,25-1-15,-25 1 0,0-1 16,25-25-16,-25-25 31,-25-1-31,25 1 16,0-26-16,-25 0 15,25 26-15,-26-51 0,26 25 16,0 0-16,-25 0 0,25 0 16,0 1-16,25-1 15,-25 0-15,26 26 0,-1 25 16,26-26-16,-26 26 16,1 0-16,-1 26 0,26-26 15,-26 25-15,1 0 0,-1 1 16,0 25-16,-25-26 15,0 26-15,-25 0 0,0-26 16,-1 26-16,1-26 16,-26 26-16,26-26 0,-1-25 15,1 26-15,-1-26 16,52 0 0,-1-26-16,1 26 15,-1-25-15,0 25 16,26-25-16,-25 25 0,24 0 15,-24 0-15,-1 0 0,1 0 16,-1 25-16,-25 0 16,0 1-16,-25-1 15,-1 1-15,1-26 16,-1 25-16,-24 0 0,-1 1 16,0-26-16,0 25 0,26-25 15,-26 0-15,26 0 16,-26 0-16,25-25 0,26-1 15</inkml:trace>
  <inkml:trace contextRef="#ctx0" brushRef="#br1" timeOffset="520475">27407 15626 0,'26'-26'0,"-26"1"31,25-1 1,1 1-17,-1 25-15,26 0 0,-26-25 16,26-1-16,-26 26 0,1 0 16,-1-25-16,1 25 15,-52 0 1,1 0-1,-1 0 1,1 0-16,0 0 0,25 25 16,-26-25-16,26 26 15,0-1-15,0 26 16,0-26-16,0 1 0,26 24 16,-26 1-16,0-25 15,25 24-15,-25 1 0,0-25 16,25-1-16,-25 0 15,0 1-15,0-1 0</inkml:trace>
  <inkml:trace contextRef="#ctx0" brushRef="#br1" timeOffset="520908">27966 15676 0,'0'-25'0,"0"0"16,0-1-16,26 52 31,-26-1-15,25 0-16,-25 1 0,25-1 15,1 26-15,-26-26 0,0 26 16,25 0-16,-25-26 16,0 1-16,0-1 0,0 1 15,-25-1-15,-1-25 31,1-25-31,25-1 16,-25-25-16,25 26 16,0-26-16,-26 0 0,26-25 15,0 25-15,26-25 16,-26 25-16,25 1 0,0-1 16,1 25-16,-26 1 0,51 25 15,-26 0-15,0 0 16,1 25-16,-1 1 0,1-1 15,-1 1-15,-25-1 16,0 0-16,0 26 0,0-25 16,-51-1-16,26 0 0,-51 1 15,-1-1-15,1 1 16,0-26-16</inkml:trace>
  <inkml:trace contextRef="#ctx0" brushRef="#br1" timeOffset="522558">27230 10139 0,'-26'0'15,"1"-25"1,-1 25 0,1 0-16,0 0 15,-1 25 1,1 1-16,25-1 0,-26 0 15,1 26-15,25-25 0,0 24 16,0-24-16,0 25 16,0-1-16,0-24 0,25-1 15,1 1-15,25-1 16,-26-25-16,26 0 0,0 0 16,-1-25-16,-24-1 0,25 1 15,-26-1-15,0 1 16,-25 0-16,26-1 0,-26 1 15,0-1-15,-26-24 16,26 24-16,-25 1 0,0-1 16,-1 26-16,1-25 0,-26 25 15,26 0-15,-1 0 16,1 0-16,-1 25 0,1-25 16,25 26-1</inkml:trace>
  <inkml:trace contextRef="#ctx0" brushRef="#br1" timeOffset="523008">27204 10546 0,'-25'0'16,"25"25"-1,-26-25-15,1 25 16,0 1-1,25-1-15,-26 1 0,26-1 16,0 0-16,0 1 16,0-1-16,0 1 15,0-1-15,26 0 16,-1-25 0,0 0-16,1 0 15,-1 0-15,1 0 0,-1 0 16,26 0-16,-26-25 15,1 25-15,-1-25 0,0 25 16,-25-26-16,26 1 16,-26-1-16,0 1 0,0 0 15,0-1-15,-26 1 16,26-1-16,-25 1 16,0 0-16,-1 25 0,1-26 15,-1 26 1,1-25-16,0 25 15,25 25 17</inkml:trace>
  <inkml:trace contextRef="#ctx0" brushRef="#br1" timeOffset="523435">27179 10952 0,'25'0'0,"1"0"31,-26 25-15,0 1-1,0-1-15,0 1 16,-26-1-16,26 0 0,0 1 16,0-1-16,0 26 15,0-26-15,0 26 0,0-25 16,0-1-16,26 26 15,-26-26-15,0 1 0,0-1 16,0 0-16,25 1 0,-25-1 16,0 1-1,0-52 17</inkml:trace>
  <inkml:trace contextRef="#ctx0" brushRef="#br1" timeOffset="523810">27026 11460 0,'26'25'31,"-1"-25"-15,1 26 0,-1-26-16,0 25 15,1 1-15,-1-26 16,1 0-16,24 0 16,-24 0-16,-1 0 0,1 0 15,-1-26-15,0 26 16,-25-25-16,26 25 0,-26-26 15,0 1-15,0 0 0,0-1 16,0 1 0,-26 25-16,26-26 0,-25 26 15,0 0 1,-1 0 0,26 26-16</inkml:trace>
  <inkml:trace contextRef="#ctx0" brushRef="#br1" timeOffset="524292">27966 10266 0,'-25'-25'15,"-1"-1"-15,1 26 16,0-25-16,-1 25 16,1 0-16,-1 25 15,26 1-15,-25-1 16,0 1-16,-1-1 0,26 26 15,0-26-15,-25 26 16,25-26-16,0 1 0,0-1 16,0 1-16,25-1 15,1 0-15,-1-25 16,0 0-16,26 0 0,-25-25 16,24 0-16,-24-1 15,25 1-15,-26-1 0,0 1 16,-25 0-16,0-26 15,0 25-15,0 1 0,0 0 16,-25-1-16,0 1 0,-1-1 16,1 26-16,-1 0 15,1 0-15,0 26 0,25-1 16,-26 1-16,26-1 16</inkml:trace>
  <inkml:trace contextRef="#ctx0" brushRef="#br1" timeOffset="524819">27890 10673 0,'-25'0'16,"-1"0"-1,1 25 1,-1 0-16,1-25 15,0 26-15,-1 25 0,1-26 16,-1 0-16,26 26 16,-25-25-16,25-1 0,-25 26 15,25-26-15,0 1 16,0-1-16,0 0 16,25-25 15,0 0-16,-25-25-15,26 25 16,-1 0-16,1-25 0,-1-1 16,26 26-16,-26-25 0,1-1 15,-1 1-15,0 25 16,1-25-16,-1-1 16,-25 1-1,0-1-15,0 1 16,-25 25-16,25-25 0,-26-1 15,1 1 1,0-1 0,-1 26-1,1 26 1,-1-26 0,26 25-1</inkml:trace>
  <inkml:trace contextRef="#ctx0" brushRef="#br1" timeOffset="525222">27763 11079 0,'-25'25'16,"-1"-25"0,26 26-16,-25-26 15,25 25-15,-26 1 0,1-1 16,0 0 0,25 1-16,-26-1 15,26 1-15,0-1 31,0 0-15,0 1 0,0-1-1,-25-25-15,25 26 0,0-1 32,-26-25-1</inkml:trace>
  <inkml:trace contextRef="#ctx0" brushRef="#br1" timeOffset="525563">27484 11282 0,'-26'0'0,"26"26"15,0-1 1,-25 0-16,25 1 16,0-1-1,0 1-15,0-1 16,0 0-16,0 1 15,25-26 1,1 0 0,-1 0-16,0 0 15,1-26-15,-1 26 16,1 0-16,-1 0 0,0-25 16,1 25-16,25 0 15,-26 0-15</inkml:trace>
  <inkml:trace contextRef="#ctx0" brushRef="#br1" timeOffset="526662">31929 14076 0,'25'0'15,"-25"-25"1,-25 50 0,-1-25-1,1 26-15,-1-1 0,-24 0 16,24 1-16,1-1 15,-1 1-15,26 24 0,-25-24 16,25 25-16,0-26 0,25 0 16,1 1-16,-1-1 15,1 1-15,-1-26 0,26 0 16,0 0-16,-26 0 16,26-26-16,-26 1 0,26-1 15,-26 1-15,-25 0 0,26-26 16,-26 25-16,0 1 15,-26-26-15,26 26 0,-50-1 16,24 1-16,1 25 16,-26-25-16,0 25 0,26 0 15,-26 25-15,26 0 0,-26 1 16</inkml:trace>
  <inkml:trace contextRef="#ctx0" brushRef="#br1" timeOffset="526944">31751 14584 0,'-26'26'78,"1"-26"-63,25 25 1,-25-25-16,50 0 31,-25-25-31</inkml:trace>
  <inkml:trace contextRef="#ctx0" brushRef="#br1" timeOffset="527411">32106 14076 0,'-25'0'0,"0"26"15,-1-26 1,26 25 0,0-50-1,0-1 1,26 26-16,-26-25 0,25-1 16,-25 1-16,25 0 15,1-1-15,-1 1 0,1-26 16,-1 0-16,0 0 15,1 1-15,25-1 0,-26 0 16,0 0-16,1 0 0,25 26 16,-51-26-16,25 26 15,0-1-15,-25 1 16,0 50 15,-25-25-31</inkml:trace>
  <inkml:trace contextRef="#ctx0" brushRef="#br1" timeOffset="527916">32284 13517 0,'-25'0'16,"50"0"31,-25-25-32,26 25-15,-1-25 0,-25-1 16,25 26-16,1-25 0,-1-1 16,26 1-16,-26 25 15,1-25-15,-1 25 0,1 0 16,-1 0-16,0 0 15,1 0-15,-26 25 16,0 0-16,0 1 0,0-1 16,0 26-16,0-26 15,0 26-15,0 0 0,-26-26 16,26 26-16,0 0 0</inkml:trace>
  <inkml:trace contextRef="#ctx0" brushRef="#br1" timeOffset="528515">32030 14483 0,'0'-26'0,"-25"1"16,-1 25-16,1 0 0,0 0 15,-26 0-15,25 25 0,-24 1 16,-1-1-16,0 0 16,26 1-16,-26 25 0,25-26 15,1 26-15,0 0 16,-1-26-16,26 26 0,0-26 16,0 1-16,0-1 0,0 0 15,26-25-15,-1 26 16,0-26-16,1 0 0,25 0 15,-26 0-15,26 0 16,-26-26-16,26 1 0,-26 25 16,26-25-16,-25-26 0,-1 25 15,-25 1-15,25 0 16,-25-26-16,0 25 0,0 1 16,-25-26-16,25 26 15,-25 25-15,-1-26 0,1 26 16,-1 0-16,1 0 15,0 0-15,-1 26 16,1-26-16,25 25 16,0 1-16,25-26 15</inkml:trace>
  <inkml:trace contextRef="#ctx0" brushRef="#br1" timeOffset="529124">32691 14381 0,'0'-51'0,"0"26"0,0-1 15,0 1-15,25 0 0,-25-1 16,0 1-16,0-1 15,0 1-15,-25 25 32,-1 0-32,1 25 15,-1-25-15,1 26 16,0-1-16,-26 1 16,25-1-16,1 26 0,0-26 15,25 1-15,-26-1 16,26 0-16,0 1 0,26-1 15,-1 1-15,0-26 0,1 0 16,25 0-16,-1 0 16,-24 0-16,25-26 0,-1 26 15,1-25-15,-25-1 16,-1 1-16,0 0 0,1-1 16,-26 1-16,0-1 0,-26 1 15,1 0 1,0 25-16,25-26 0,-26 26 15,-25 0-15,26 0 16,0 26-16,-1-26 0</inkml:trace>
  <inkml:trace contextRef="#ctx0" brushRef="#br1" timeOffset="529560">32589 14508 0,'0'25'16,"-25"-25"15,-1 26-31,1-1 16,-26-25-16,26 26 0,-1-1 16,1 26-16,-26-26 15,26 1-15,-1-1 0,26 0 16,-25 1-16,25-1 15,0 1-15,25-26 0,1 25 16,-1-25-16,0 0 0,26 0 16,0 0-16,-26 0 15,26-25-15,0 25 0,0-26 16,0 1-16,-26-1 0,0 1 16,1 0-16,-1-1 15,-25-25-15,0 26 0,0 0 16,0-1-16,-25 1 15,-1-1-15,-24 26 16,24 0-16,1 0 0,-26 0 16,26 26-16,-1-26 15,1 0-15,-1 25 0,1 1 16,50-26 15</inkml:trace>
  <inkml:trace contextRef="#ctx0" brushRef="#br1" timeOffset="529883">32716 14279 0,'-25'-25'16,"25"0"-16,0-1 15,0 1-15,0-1 0,0 1 16,0 0-16,0-1 16,0-25-16,25 1 0,-25 24 15,0-25-15,0 1 16,0-1-16,25 0 0,-25 0 16,0 26-16,0-26 0,0 26 15,-25 25-15,25-26 16,-25 1-16,-1-1 15,1 26 1,-1 0 0</inkml:trace>
  <inkml:trace contextRef="#ctx0" brushRef="#br1" timeOffset="530213">32564 13949 0,'0'-25'16,"0"-1"0,0 1-1,25 0-15,-25-1 16,0-25-16,0 26 0,25 0 15,-25-26-15,0 25 16,0-24-16,0 24 0,0-25 16,-25 26-16,25 0 15,0 50 1,0 0-16,25 1 16,-25 25-16,26-1 15,-26 1-15,25 25 0,1-25 16,-26 0-16,25 0 15</inkml:trace>
  <inkml:trace contextRef="#ctx0" brushRef="#br1" timeOffset="532756">27407 13187 0,'-25'0'15,"0"26"-15,-1-52 31,26 1-31</inkml:trace>
</inkml:ink>
</file>

<file path=ppt/media/hdphoto1.wdp>
</file>

<file path=ppt/media/image1.png>
</file>

<file path=ppt/media/image10.png>
</file>

<file path=ppt/media/image11.png>
</file>

<file path=ppt/media/image12.png>
</file>

<file path=ppt/media/image13.jpeg>
</file>

<file path=ppt/media/image14.jpe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jpg>
</file>

<file path=ppt/media/image27.jpeg>
</file>

<file path=ppt/media/image28.jpeg>
</file>

<file path=ppt/media/image29.jpeg>
</file>

<file path=ppt/media/image3.jpeg>
</file>

<file path=ppt/media/image30.tiff>
</file>

<file path=ppt/media/image31.tiff>
</file>

<file path=ppt/media/image32.tiff>
</file>

<file path=ppt/media/image33.tiff>
</file>

<file path=ppt/media/image34.jpeg>
</file>

<file path=ppt/media/image35.jpg>
</file>

<file path=ppt/media/image36.jpg>
</file>

<file path=ppt/media/image37.jpg>
</file>

<file path=ppt/media/image38.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F2A06D-4991-4208-8C88-4E8BAD69A8B8}" type="datetimeFigureOut">
              <a:rPr lang="en-US" smtClean="0"/>
              <a:t>5/11/2021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01775E-EDE2-4DE5-A02D-A8BD8C6F6AC0}" type="slidenum">
              <a:rPr lang="en-US" smtClean="0"/>
              <a:t>‹#›</a:t>
            </a:fld>
            <a:endParaRPr lang="en-US" dirty="0"/>
          </a:p>
        </p:txBody>
      </p:sp>
    </p:spTree>
    <p:extLst>
      <p:ext uri="{BB962C8B-B14F-4D97-AF65-F5344CB8AC3E}">
        <p14:creationId xmlns:p14="http://schemas.microsoft.com/office/powerpoint/2010/main" val="316022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a:t>
            </a:fld>
            <a:endParaRPr lang="en-US" dirty="0"/>
          </a:p>
        </p:txBody>
      </p:sp>
    </p:spTree>
    <p:extLst>
      <p:ext uri="{BB962C8B-B14F-4D97-AF65-F5344CB8AC3E}">
        <p14:creationId xmlns:p14="http://schemas.microsoft.com/office/powerpoint/2010/main" val="1318605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solidFill>
                  <a:srgbClr val="073E87"/>
                </a:solidFill>
                <a:latin typeface="Calibri" panose="020F0502020204030204" pitchFamily="34" charset="0"/>
              </a:rPr>
              <a:t>The sole purpose of an R/3 system is to provide a suite of tightly integrated, large-scale business applications. R/3 comes prepackaged with the core business applications needed by most large corporations. These applications coexist in one homogenous environment. They are designed from the ground up to run using a single database and one (very large) set of tables.</a:t>
            </a:r>
          </a:p>
          <a:p>
            <a:pPr algn="l"/>
            <a:r>
              <a:rPr lang="en-US" sz="1800" b="0" i="0" u="none" strike="noStrike" baseline="0" dirty="0">
                <a:solidFill>
                  <a:srgbClr val="073E87"/>
                </a:solidFill>
                <a:latin typeface="Calibri" panose="020F0502020204030204" pitchFamily="34" charset="0"/>
              </a:rPr>
              <a:t>Presentation: </a:t>
            </a:r>
            <a:r>
              <a:rPr lang="en-US" sz="1800" b="0" i="0" u="none" strike="noStrike" baseline="0" dirty="0">
                <a:solidFill>
                  <a:srgbClr val="073E87"/>
                </a:solidFill>
                <a:latin typeface="Candara" panose="020E0502030303020204" pitchFamily="34" charset="0"/>
              </a:rPr>
              <a:t>It is usually installed on a user's workstation. When started, the presentation server displays the R/3 menus within a window. This window is commonly known as the SAPGUI, or the user interface (or simply, the interface). </a:t>
            </a:r>
            <a:endParaRPr lang="en-US" sz="1800" b="0" i="0" u="none" strike="noStrike" baseline="0" dirty="0">
              <a:solidFill>
                <a:srgbClr val="073E87"/>
              </a:solidFill>
              <a:latin typeface="Calibri" panose="020F0502020204030204" pitchFamily="34" charset="0"/>
            </a:endParaRPr>
          </a:p>
          <a:p>
            <a:pPr algn="l"/>
            <a:r>
              <a:rPr lang="en-US" sz="1800" b="0" i="0" u="none" strike="noStrike" baseline="0" dirty="0">
                <a:solidFill>
                  <a:srgbClr val="073E87"/>
                </a:solidFill>
                <a:latin typeface="Candara" panose="020E0502030303020204" pitchFamily="34" charset="0"/>
              </a:rPr>
              <a:t>Basis : </a:t>
            </a:r>
            <a:r>
              <a:rPr lang="en-US" sz="1800" b="0" i="1" u="none" strike="noStrike" baseline="0" dirty="0">
                <a:solidFill>
                  <a:srgbClr val="073E87"/>
                </a:solidFill>
                <a:latin typeface="Candara" panose="020E0502030303020204" pitchFamily="34" charset="0"/>
              </a:rPr>
              <a:t>Basis </a:t>
            </a:r>
            <a:r>
              <a:rPr lang="en-US" sz="1800" b="0" i="0" u="none" strike="noStrike" baseline="0" dirty="0">
                <a:solidFill>
                  <a:srgbClr val="073E87"/>
                </a:solidFill>
                <a:latin typeface="Candara" panose="020E0502030303020204" pitchFamily="34" charset="0"/>
              </a:rPr>
              <a:t>is like an operating system for R/3. It sits between the ABAP/4 code and the computer's operating system. SAP likes to call it </a:t>
            </a:r>
            <a:r>
              <a:rPr lang="en-US" sz="1800" b="0" i="1" u="none" strike="noStrike" baseline="0" dirty="0">
                <a:solidFill>
                  <a:srgbClr val="073E87"/>
                </a:solidFill>
                <a:latin typeface="Candara" panose="020E0502030303020204" pitchFamily="34" charset="0"/>
              </a:rPr>
              <a:t>middleware </a:t>
            </a:r>
            <a:r>
              <a:rPr lang="en-US" sz="1800" b="0" i="0" u="none" strike="noStrike" baseline="0" dirty="0">
                <a:solidFill>
                  <a:srgbClr val="073E87"/>
                </a:solidFill>
                <a:latin typeface="Candara" panose="020E0502030303020204" pitchFamily="34" charset="0"/>
              </a:rPr>
              <a:t>because it sits in the middle, between ABAP/4 and the operating system. ABAP/4 cannot run directly on an operating system. It requires a set of programs (collectively called Basis) to load, interpret, and buffer its input and output. Basis provides the runtime environment for ABAP/4 programs.</a:t>
            </a:r>
          </a:p>
          <a:p>
            <a:pPr algn="l"/>
            <a:r>
              <a:rPr lang="en-US" sz="1800" b="0" i="0" u="none" strike="noStrike" baseline="0" dirty="0">
                <a:solidFill>
                  <a:srgbClr val="073E87"/>
                </a:solidFill>
                <a:latin typeface="Candara" panose="020E0502030303020204" pitchFamily="34" charset="0"/>
              </a:rPr>
              <a:t>Database: The database server is a set of executables that accept database requests from the application server. These requests are passed on to the RDBMS (Relation Database Management System). The RDBMS sends the data back to the database server, which then passes the information back to the application server. The application server in turn passes that information to your ABAP/4 program. </a:t>
            </a:r>
            <a:endParaRPr lang="en-US" dirty="0"/>
          </a:p>
        </p:txBody>
      </p:sp>
      <p:sp>
        <p:nvSpPr>
          <p:cNvPr id="4" name="Slide Number Placeholder 3"/>
          <p:cNvSpPr>
            <a:spLocks noGrp="1"/>
          </p:cNvSpPr>
          <p:nvPr>
            <p:ph type="sldNum" sz="quarter" idx="5"/>
          </p:nvPr>
        </p:nvSpPr>
        <p:spPr/>
        <p:txBody>
          <a:bodyPr/>
          <a:lstStyle/>
          <a:p>
            <a:fld id="{7701775E-EDE2-4DE5-A02D-A8BD8C6F6AC0}" type="slidenum">
              <a:rPr lang="en-US" smtClean="0"/>
              <a:t>22</a:t>
            </a:fld>
            <a:endParaRPr lang="en-US" dirty="0"/>
          </a:p>
        </p:txBody>
      </p:sp>
    </p:spTree>
    <p:extLst>
      <p:ext uri="{BB962C8B-B14F-4D97-AF65-F5344CB8AC3E}">
        <p14:creationId xmlns:p14="http://schemas.microsoft.com/office/powerpoint/2010/main" val="1686971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solidFill>
                  <a:srgbClr val="073E87"/>
                </a:solidFill>
                <a:latin typeface="Calibri" panose="020F0502020204030204" pitchFamily="34" charset="0"/>
              </a:rPr>
              <a:t>The sole purpose of an R/3 system is to provide a suite of tightly integrated, large-scale business applications. R/3 comes prepackaged with the core business applications needed by most large corporations. These applications coexist in one homogenous environment. They are designed from the ground up to run using a single database and one (very large) set of tables.</a:t>
            </a:r>
          </a:p>
          <a:p>
            <a:pPr algn="l"/>
            <a:r>
              <a:rPr lang="en-US" sz="1800" b="0" i="0" u="none" strike="noStrike" baseline="0" dirty="0">
                <a:solidFill>
                  <a:srgbClr val="073E87"/>
                </a:solidFill>
                <a:latin typeface="Calibri" panose="020F0502020204030204" pitchFamily="34" charset="0"/>
              </a:rPr>
              <a:t>Presentation: </a:t>
            </a:r>
            <a:r>
              <a:rPr lang="en-US" sz="1800" b="0" i="0" u="none" strike="noStrike" baseline="0" dirty="0">
                <a:solidFill>
                  <a:srgbClr val="073E87"/>
                </a:solidFill>
                <a:latin typeface="Candara" panose="020E0502030303020204" pitchFamily="34" charset="0"/>
              </a:rPr>
              <a:t>It is usually installed on a user's workstation. When started, the presentation server displays the R/3 menus within a window. This window is commonly known as the SAPGUI, or the user interface (or simply, the interface). </a:t>
            </a:r>
            <a:endParaRPr lang="en-US" sz="1800" b="0" i="0" u="none" strike="noStrike" baseline="0" dirty="0">
              <a:solidFill>
                <a:srgbClr val="073E87"/>
              </a:solidFill>
              <a:latin typeface="Calibri" panose="020F0502020204030204" pitchFamily="34" charset="0"/>
            </a:endParaRPr>
          </a:p>
          <a:p>
            <a:pPr algn="l"/>
            <a:r>
              <a:rPr lang="en-US" sz="1800" b="0" i="0" u="none" strike="noStrike" baseline="0" dirty="0">
                <a:solidFill>
                  <a:srgbClr val="073E87"/>
                </a:solidFill>
                <a:latin typeface="Candara" panose="020E0502030303020204" pitchFamily="34" charset="0"/>
              </a:rPr>
              <a:t>Basis : </a:t>
            </a:r>
            <a:r>
              <a:rPr lang="en-US" sz="1800" b="0" i="1" u="none" strike="noStrike" baseline="0" dirty="0">
                <a:solidFill>
                  <a:srgbClr val="073E87"/>
                </a:solidFill>
                <a:latin typeface="Candara" panose="020E0502030303020204" pitchFamily="34" charset="0"/>
              </a:rPr>
              <a:t>Basis </a:t>
            </a:r>
            <a:r>
              <a:rPr lang="en-US" sz="1800" b="0" i="0" u="none" strike="noStrike" baseline="0" dirty="0">
                <a:solidFill>
                  <a:srgbClr val="073E87"/>
                </a:solidFill>
                <a:latin typeface="Candara" panose="020E0502030303020204" pitchFamily="34" charset="0"/>
              </a:rPr>
              <a:t>is like an operating system for R/3. It sits between the ABAP/4 code and the computer's operating system. SAP likes to call it </a:t>
            </a:r>
            <a:r>
              <a:rPr lang="en-US" sz="1800" b="0" i="1" u="none" strike="noStrike" baseline="0" dirty="0">
                <a:solidFill>
                  <a:srgbClr val="073E87"/>
                </a:solidFill>
                <a:latin typeface="Candara" panose="020E0502030303020204" pitchFamily="34" charset="0"/>
              </a:rPr>
              <a:t>middleware </a:t>
            </a:r>
            <a:r>
              <a:rPr lang="en-US" sz="1800" b="0" i="0" u="none" strike="noStrike" baseline="0" dirty="0">
                <a:solidFill>
                  <a:srgbClr val="073E87"/>
                </a:solidFill>
                <a:latin typeface="Candara" panose="020E0502030303020204" pitchFamily="34" charset="0"/>
              </a:rPr>
              <a:t>because it sits in the middle, between ABAP/4 and the operating system. ABAP/4 cannot run directly on an operating system. It requires a set of programs (collectively called Basis) to load, interpret, and buffer its input and output. Basis provides the runtime environment for ABAP/4 programs.</a:t>
            </a:r>
          </a:p>
          <a:p>
            <a:pPr algn="l"/>
            <a:r>
              <a:rPr lang="en-US" sz="1800" b="0" i="0" u="none" strike="noStrike" baseline="0" dirty="0">
                <a:solidFill>
                  <a:srgbClr val="073E87"/>
                </a:solidFill>
                <a:latin typeface="Candara" panose="020E0502030303020204" pitchFamily="34" charset="0"/>
              </a:rPr>
              <a:t>Database: The database server is a set of executables that accept database requests from the application server. These requests are passed on to the RDBMS (Relation Database Management System). The RDBMS sends the data back to the database server, which then passes the information back to the application server. The application server in turn passes that information to your ABAP/4 program. </a:t>
            </a:r>
            <a:endParaRPr lang="en-US" dirty="0"/>
          </a:p>
        </p:txBody>
      </p:sp>
      <p:sp>
        <p:nvSpPr>
          <p:cNvPr id="4" name="Slide Number Placeholder 3"/>
          <p:cNvSpPr>
            <a:spLocks noGrp="1"/>
          </p:cNvSpPr>
          <p:nvPr>
            <p:ph type="sldNum" sz="quarter" idx="5"/>
          </p:nvPr>
        </p:nvSpPr>
        <p:spPr/>
        <p:txBody>
          <a:bodyPr/>
          <a:lstStyle/>
          <a:p>
            <a:fld id="{7701775E-EDE2-4DE5-A02D-A8BD8C6F6AC0}" type="slidenum">
              <a:rPr lang="en-US" smtClean="0"/>
              <a:t>24</a:t>
            </a:fld>
            <a:endParaRPr lang="en-US" dirty="0"/>
          </a:p>
        </p:txBody>
      </p:sp>
    </p:spTree>
    <p:extLst>
      <p:ext uri="{BB962C8B-B14F-4D97-AF65-F5344CB8AC3E}">
        <p14:creationId xmlns:p14="http://schemas.microsoft.com/office/powerpoint/2010/main" val="20157213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25</a:t>
            </a:fld>
            <a:endParaRPr lang="en-US" dirty="0"/>
          </a:p>
        </p:txBody>
      </p:sp>
    </p:spTree>
    <p:extLst>
      <p:ext uri="{BB962C8B-B14F-4D97-AF65-F5344CB8AC3E}">
        <p14:creationId xmlns:p14="http://schemas.microsoft.com/office/powerpoint/2010/main" val="21404154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937937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26E0DA5-0C76-4851-AA82-0B75261F9EB4}" type="datetimeFigureOut">
              <a:rPr lang="en-US" smtClean="0"/>
              <a:t>5/11/2021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2419037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5/11/2021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3483653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5/11/2021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21555462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E11C3564-CF67-FE45-A9E2-4B3C230C88D2}"/>
              </a:ext>
            </a:extLst>
          </p:cNvPr>
          <p:cNvSpPr>
            <a:spLocks noGrp="1"/>
          </p:cNvSpPr>
          <p:nvPr>
            <p:ph type="pic" sz="quarter" idx="14"/>
          </p:nvPr>
        </p:nvSpPr>
        <p:spPr>
          <a:xfrm>
            <a:off x="0" y="-1"/>
            <a:ext cx="12192000"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22431834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5/11/2021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3397728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6E0DA5-0C76-4851-AA82-0B75261F9EB4}" type="datetimeFigureOut">
              <a:rPr lang="en-US" smtClean="0"/>
              <a:t>5/11/2021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3946343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26E0DA5-0C76-4851-AA82-0B75261F9EB4}" type="datetimeFigureOut">
              <a:rPr lang="en-US" smtClean="0"/>
              <a:t>5/11/2021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1233466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26E0DA5-0C76-4851-AA82-0B75261F9EB4}" type="datetimeFigureOut">
              <a:rPr lang="en-US" smtClean="0"/>
              <a:t>5/11/2021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2593291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26E0DA5-0C76-4851-AA82-0B75261F9EB4}" type="datetimeFigureOut">
              <a:rPr lang="en-US" smtClean="0"/>
              <a:t>5/11/2021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2650957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6E0DA5-0C76-4851-AA82-0B75261F9EB4}" type="datetimeFigureOut">
              <a:rPr lang="en-US" smtClean="0"/>
              <a:t>5/11/2021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2313605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5/11/2021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3050102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5/11/2021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32686201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6E0DA5-0C76-4851-AA82-0B75261F9EB4}" type="datetimeFigureOut">
              <a:rPr lang="en-US" smtClean="0"/>
              <a:t>5/11/2021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83446-D492-49CB-B85A-4EA5E06E8E78}" type="slidenum">
              <a:rPr lang="en-US" smtClean="0"/>
              <a:t>‹#›</a:t>
            </a:fld>
            <a:endParaRPr lang="en-US" dirty="0"/>
          </a:p>
        </p:txBody>
      </p:sp>
    </p:spTree>
    <p:extLst>
      <p:ext uri="{BB962C8B-B14F-4D97-AF65-F5344CB8AC3E}">
        <p14:creationId xmlns:p14="http://schemas.microsoft.com/office/powerpoint/2010/main" val="62285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hyperlink" Target="https://github.com/soyuztechnologies/Corporate_S4HANA_Training_Anubhav/blob/master/Day%207/CDS%20SAC%20Consume%20&amp;%20CDS%20Security.txt" TargetMode="Externa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26.jp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7.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8" Type="http://schemas.openxmlformats.org/officeDocument/2006/relationships/image" Target="../media/image34.jpeg"/><Relationship Id="rId3" Type="http://schemas.openxmlformats.org/officeDocument/2006/relationships/image" Target="../media/image29.jpeg"/><Relationship Id="rId7" Type="http://schemas.openxmlformats.org/officeDocument/2006/relationships/image" Target="../media/image33.tiff"/><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32.tiff"/><Relationship Id="rId5" Type="http://schemas.openxmlformats.org/officeDocument/2006/relationships/image" Target="../media/image31.tiff"/><Relationship Id="rId10" Type="http://schemas.openxmlformats.org/officeDocument/2006/relationships/image" Target="../media/image2.png"/><Relationship Id="rId4" Type="http://schemas.openxmlformats.org/officeDocument/2006/relationships/image" Target="../media/image30.tiff"/><Relationship Id="rId9" Type="http://schemas.openxmlformats.org/officeDocument/2006/relationships/hyperlink" Target="https://anubhavtrainings.com/" TargetMode="External"/></Relationships>
</file>

<file path=ppt/slides/_rels/slide29.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35.jpg"/><Relationship Id="rId7" Type="http://schemas.openxmlformats.org/officeDocument/2006/relationships/image" Target="../media/image37.jp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7.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36.jp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38.png"/></Relationships>
</file>

<file path=ppt/slides/_rels/slide3.xml.rels><?xml version="1.0" encoding="UTF-8" standalone="yes"?>
<Relationships xmlns="http://schemas.openxmlformats.org/package/2006/relationships"><Relationship Id="rId3" Type="http://schemas.openxmlformats.org/officeDocument/2006/relationships/hyperlink" Target="https://www.youtube.com/watch?v=zx7NbRN-Chc" TargetMode="External"/><Relationship Id="rId2" Type="http://schemas.openxmlformats.org/officeDocument/2006/relationships/hyperlink" Target="https://www.youtube.com/watch?v=v_xPlRumdbE" TargetMode="Externa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hyperlink" Target="https://services.odata.org/V3/OData/OData.svc/Products?$format=json&amp;$filter=Name%20eq%20%27Milk%27" TargetMode="External"/><Relationship Id="rId3" Type="http://schemas.openxmlformats.org/officeDocument/2006/relationships/hyperlink" Target="https://services.odata.org/V3/OData/OData.svc/$metadata" TargetMode="External"/><Relationship Id="rId7" Type="http://schemas.openxmlformats.org/officeDocument/2006/relationships/hyperlink" Target="https://services.odata.org/V3/OData/OData.svc/Products?$format=json&amp;$top=2&amp;$skip=2" TargetMode="External"/><Relationship Id="rId2" Type="http://schemas.openxmlformats.org/officeDocument/2006/relationships/hyperlink" Target="https://services.odata.org/V3/OData/OData.svc/" TargetMode="External"/><Relationship Id="rId1" Type="http://schemas.openxmlformats.org/officeDocument/2006/relationships/slideLayout" Target="../slideLayouts/slideLayout7.xml"/><Relationship Id="rId6" Type="http://schemas.openxmlformats.org/officeDocument/2006/relationships/hyperlink" Target="https://services.odata.org/V3/OData/OData.svc/Products?$format=json&amp;$select=ID,Name,Price" TargetMode="External"/><Relationship Id="rId5" Type="http://schemas.openxmlformats.org/officeDocument/2006/relationships/hyperlink" Target="https://services.odata.org/V3/OData/OData.svc/Products(1)?$format=json" TargetMode="External"/><Relationship Id="rId4" Type="http://schemas.openxmlformats.org/officeDocument/2006/relationships/hyperlink" Target="https://services.odata.org/V3/OData/OData.svc/Products?$format=json"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services.odata.org/V3/OData/OData.svc/Products(2)?$format=json&amp;$expand=Supplier" TargetMode="External"/><Relationship Id="rId7" Type="http://schemas.openxmlformats.org/officeDocument/2006/relationships/image" Target="../media/image5.emf"/><Relationship Id="rId2" Type="http://schemas.openxmlformats.org/officeDocument/2006/relationships/hyperlink" Target="https://services.odata.org/V3/OData/OData.svc/Products/$count" TargetMode="External"/><Relationship Id="rId1" Type="http://schemas.openxmlformats.org/officeDocument/2006/relationships/slideLayout" Target="../slideLayouts/slideLayout7.xml"/><Relationship Id="rId6" Type="http://schemas.openxmlformats.org/officeDocument/2006/relationships/customXml" Target="../ink/ink2.xml"/><Relationship Id="rId5" Type="http://schemas.openxmlformats.org/officeDocument/2006/relationships/image" Target="../media/image4.emf"/><Relationship Id="rId4" Type="http://schemas.openxmlformats.org/officeDocument/2006/relationships/customXml" Target="../ink/ink1.xml"/></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customXml" Target="../ink/ink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Rectangle 6"/>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3">
              <a:extLst>
                <a:ext uri="{BEBA8EAE-BF5A-486C-A8C5-ECC9F3942E4B}">
                  <a14:imgProps xmlns:a14="http://schemas.microsoft.com/office/drawing/2010/main">
                    <a14:imgLayer r:embed="rId4">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p:cNvSpPr txBox="1"/>
          <p:nvPr/>
        </p:nvSpPr>
        <p:spPr>
          <a:xfrm>
            <a:off x="122712" y="154049"/>
            <a:ext cx="10205643" cy="1754326"/>
          </a:xfrm>
          <a:prstGeom prst="rect">
            <a:avLst/>
          </a:prstGeom>
          <a:noFill/>
        </p:spPr>
        <p:txBody>
          <a:bodyPr wrap="square" rtlCol="0">
            <a:spAutoFit/>
          </a:bodyPr>
          <a:lstStyle/>
          <a:p>
            <a:r>
              <a:rPr lang="en-US" sz="5400" b="1" cap="all" spc="-150" dirty="0">
                <a:solidFill>
                  <a:schemeClr val="accent3"/>
                </a:solidFill>
              </a:rPr>
              <a:t>Sap ABAP on Hana  &amp;</a:t>
            </a:r>
          </a:p>
          <a:p>
            <a:r>
              <a:rPr lang="en-US" sz="5400" b="1" cap="all" spc="-150" dirty="0">
                <a:solidFill>
                  <a:schemeClr val="accent3"/>
                </a:solidFill>
              </a:rPr>
              <a:t>s/4hana trainings</a:t>
            </a:r>
          </a:p>
        </p:txBody>
      </p:sp>
      <p:sp>
        <p:nvSpPr>
          <p:cNvPr id="5" name="TextBox 4"/>
          <p:cNvSpPr txBox="1"/>
          <p:nvPr/>
        </p:nvSpPr>
        <p:spPr>
          <a:xfrm>
            <a:off x="187367" y="2062424"/>
            <a:ext cx="6629399" cy="646331"/>
          </a:xfrm>
          <a:prstGeom prst="rect">
            <a:avLst/>
          </a:prstGeom>
          <a:noFill/>
        </p:spPr>
        <p:txBody>
          <a:bodyPr wrap="square" rtlCol="0">
            <a:spAutoFit/>
          </a:bodyPr>
          <a:lstStyle/>
          <a:p>
            <a:r>
              <a:rPr lang="en-US" sz="3600" spc="-150" dirty="0">
                <a:solidFill>
                  <a:schemeClr val="bg1"/>
                </a:solidFill>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28355" y="5017269"/>
            <a:ext cx="1863645" cy="1840731"/>
          </a:xfrm>
          <a:prstGeom prst="rect">
            <a:avLst/>
          </a:prstGeom>
        </p:spPr>
      </p:pic>
      <p:sp>
        <p:nvSpPr>
          <p:cNvPr id="8" name="TextBox 7"/>
          <p:cNvSpPr txBox="1"/>
          <p:nvPr/>
        </p:nvSpPr>
        <p:spPr>
          <a:xfrm>
            <a:off x="167491" y="3579798"/>
            <a:ext cx="6629399" cy="830997"/>
          </a:xfrm>
          <a:prstGeom prst="rect">
            <a:avLst/>
          </a:prstGeom>
          <a:noFill/>
        </p:spPr>
        <p:txBody>
          <a:bodyPr wrap="square" rtlCol="0">
            <a:spAutoFit/>
          </a:bodyPr>
          <a:lstStyle/>
          <a:p>
            <a:r>
              <a:rPr lang="en-US" sz="4800" spc="-150" dirty="0">
                <a:solidFill>
                  <a:schemeClr val="bg1"/>
                </a:solidFill>
                <a:latin typeface="Cooper Black" panose="0208090404030B020404" pitchFamily="18" charset="0"/>
              </a:rPr>
              <a:t>Day – 7</a:t>
            </a:r>
          </a:p>
        </p:txBody>
      </p:sp>
    </p:spTree>
    <p:extLst>
      <p:ext uri="{BB962C8B-B14F-4D97-AF65-F5344CB8AC3E}">
        <p14:creationId xmlns:p14="http://schemas.microsoft.com/office/powerpoint/2010/main" val="698128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Result : Sales Order Processing App (3)</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6" name="Picture 1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3" name="Picture 2"/>
          <p:cNvPicPr>
            <a:picLocks noChangeAspect="1"/>
          </p:cNvPicPr>
          <p:nvPr/>
        </p:nvPicPr>
        <p:blipFill>
          <a:blip r:embed="rId3"/>
          <a:stretch>
            <a:fillRect/>
          </a:stretch>
        </p:blipFill>
        <p:spPr>
          <a:xfrm>
            <a:off x="385261" y="1083569"/>
            <a:ext cx="9809809" cy="5367334"/>
          </a:xfrm>
          <a:prstGeom prst="rect">
            <a:avLst/>
          </a:prstGeom>
        </p:spPr>
      </p:pic>
    </p:spTree>
    <p:extLst>
      <p:ext uri="{BB962C8B-B14F-4D97-AF65-F5344CB8AC3E}">
        <p14:creationId xmlns:p14="http://schemas.microsoft.com/office/powerpoint/2010/main" val="17453860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Result : Sales Order Processing App (Responsive )</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6" name="Picture 1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3" name="Picture 2"/>
          <p:cNvPicPr>
            <a:picLocks noChangeAspect="1"/>
          </p:cNvPicPr>
          <p:nvPr/>
        </p:nvPicPr>
        <p:blipFill rotWithShape="1">
          <a:blip r:embed="rId3"/>
          <a:srcRect l="10497"/>
          <a:stretch/>
        </p:blipFill>
        <p:spPr>
          <a:xfrm>
            <a:off x="3286539" y="1296961"/>
            <a:ext cx="4023410" cy="5085714"/>
          </a:xfrm>
          <a:prstGeom prst="rect">
            <a:avLst/>
          </a:prstGeom>
        </p:spPr>
      </p:pic>
      <p:sp>
        <p:nvSpPr>
          <p:cNvPr id="9" name="Right Arrow 8"/>
          <p:cNvSpPr/>
          <p:nvPr/>
        </p:nvSpPr>
        <p:spPr bwMode="gray">
          <a:xfrm flipH="1">
            <a:off x="6228522" y="3400998"/>
            <a:ext cx="1258956" cy="321850"/>
          </a:xfrm>
          <a:prstGeom prst="rightArrow">
            <a:avLst/>
          </a:prstGeom>
          <a:solidFill>
            <a:schemeClr val="accent2">
              <a:lumMod val="60000"/>
              <a:lumOff val="40000"/>
            </a:schemeClr>
          </a:solidFill>
          <a:ln w="6350" algn="ctr">
            <a:no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endParaRPr lang="en-US" kern="0" dirty="0">
              <a:ea typeface="Arial Unicode MS" pitchFamily="34" charset="-128"/>
              <a:cs typeface="Arial Unicode MS" pitchFamily="34" charset="-128"/>
            </a:endParaRPr>
          </a:p>
        </p:txBody>
      </p:sp>
      <p:sp>
        <p:nvSpPr>
          <p:cNvPr id="5" name="Oval 4"/>
          <p:cNvSpPr/>
          <p:nvPr/>
        </p:nvSpPr>
        <p:spPr>
          <a:xfrm>
            <a:off x="7474226" y="2597426"/>
            <a:ext cx="2648829" cy="1802296"/>
          </a:xfrm>
          <a:prstGeom prst="ellipse">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Make Application Mobile Ready</a:t>
            </a:r>
          </a:p>
        </p:txBody>
      </p:sp>
    </p:spTree>
    <p:extLst>
      <p:ext uri="{BB962C8B-B14F-4D97-AF65-F5344CB8AC3E}">
        <p14:creationId xmlns:p14="http://schemas.microsoft.com/office/powerpoint/2010/main" val="33913367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6" name="Picture 135"/>
          <p:cNvPicPr>
            <a:picLocks noChangeAspect="1"/>
          </p:cNvPicPr>
          <p:nvPr/>
        </p:nvPicPr>
        <p:blipFill rotWithShape="1">
          <a:blip r:embed="rId2"/>
          <a:srcRect r="18676"/>
          <a:stretch/>
        </p:blipFill>
        <p:spPr>
          <a:xfrm>
            <a:off x="7432170" y="961211"/>
            <a:ext cx="4693567" cy="3838095"/>
          </a:xfrm>
          <a:prstGeom prst="rect">
            <a:avLst/>
          </a:prstGeom>
        </p:spPr>
      </p:pic>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 </a:t>
            </a:r>
            <a:r>
              <a:rPr lang="en-US" sz="3600" b="1" dirty="0">
                <a:latin typeface="Cooper Black" panose="0208090404030B020404" pitchFamily="18" charset="0"/>
              </a:rPr>
              <a:t>Annotations</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6" name="Picture 1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93" name="Line 5">
            <a:extLst>
              <a:ext uri="{FF2B5EF4-FFF2-40B4-BE49-F238E27FC236}">
                <a16:creationId xmlns:a16="http://schemas.microsoft.com/office/drawing/2014/main" id="{79923E7C-CE22-4D0A-AAAB-7310A60F1740}"/>
              </a:ext>
            </a:extLst>
          </p:cNvPr>
          <p:cNvSpPr>
            <a:spLocks noChangeShapeType="1"/>
          </p:cNvSpPr>
          <p:nvPr/>
        </p:nvSpPr>
        <p:spPr bwMode="auto">
          <a:xfrm>
            <a:off x="3772399" y="4130953"/>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4" name="Line 6">
            <a:extLst>
              <a:ext uri="{FF2B5EF4-FFF2-40B4-BE49-F238E27FC236}">
                <a16:creationId xmlns:a16="http://schemas.microsoft.com/office/drawing/2014/main" id="{CAD1639F-2A13-40FC-B809-9E9FC5240D24}"/>
              </a:ext>
            </a:extLst>
          </p:cNvPr>
          <p:cNvSpPr>
            <a:spLocks noChangeShapeType="1"/>
          </p:cNvSpPr>
          <p:nvPr/>
        </p:nvSpPr>
        <p:spPr bwMode="auto">
          <a:xfrm>
            <a:off x="3772399" y="4130953"/>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5" name="Freeform 94">
            <a:extLst>
              <a:ext uri="{FF2B5EF4-FFF2-40B4-BE49-F238E27FC236}">
                <a16:creationId xmlns:a16="http://schemas.microsoft.com/office/drawing/2014/main" id="{2C271933-9424-4685-8BC3-FF2945D470C8}"/>
              </a:ext>
            </a:extLst>
          </p:cNvPr>
          <p:cNvSpPr>
            <a:spLocks/>
          </p:cNvSpPr>
          <p:nvPr/>
        </p:nvSpPr>
        <p:spPr bwMode="auto">
          <a:xfrm>
            <a:off x="1267226" y="2437714"/>
            <a:ext cx="2972818" cy="1265606"/>
          </a:xfrm>
          <a:custGeom>
            <a:avLst/>
            <a:gdLst>
              <a:gd name="T0" fmla="*/ 2386 w 2722"/>
              <a:gd name="T1" fmla="*/ 0 h 1161"/>
              <a:gd name="T2" fmla="*/ 25 w 2722"/>
              <a:gd name="T3" fmla="*/ 971 h 1161"/>
              <a:gd name="T4" fmla="*/ 0 w 2722"/>
              <a:gd name="T5" fmla="*/ 1066 h 1161"/>
              <a:gd name="T6" fmla="*/ 2722 w 2722"/>
              <a:gd name="T7" fmla="*/ 639 h 1161"/>
              <a:gd name="T8" fmla="*/ 2386 w 2722"/>
              <a:gd name="T9" fmla="*/ 0 h 1161"/>
            </a:gdLst>
            <a:ahLst/>
            <a:cxnLst>
              <a:cxn ang="0">
                <a:pos x="T0" y="T1"/>
              </a:cxn>
              <a:cxn ang="0">
                <a:pos x="T2" y="T3"/>
              </a:cxn>
              <a:cxn ang="0">
                <a:pos x="T4" y="T5"/>
              </a:cxn>
              <a:cxn ang="0">
                <a:pos x="T6" y="T7"/>
              </a:cxn>
              <a:cxn ang="0">
                <a:pos x="T8" y="T9"/>
              </a:cxn>
            </a:cxnLst>
            <a:rect l="0" t="0" r="r" b="b"/>
            <a:pathLst>
              <a:path w="2722" h="1161">
                <a:moveTo>
                  <a:pt x="2386" y="0"/>
                </a:moveTo>
                <a:cubicBezTo>
                  <a:pt x="2386" y="0"/>
                  <a:pt x="1116" y="1031"/>
                  <a:pt x="25" y="971"/>
                </a:cubicBezTo>
                <a:cubicBezTo>
                  <a:pt x="0" y="1066"/>
                  <a:pt x="0" y="1066"/>
                  <a:pt x="0" y="1066"/>
                </a:cubicBezTo>
                <a:cubicBezTo>
                  <a:pt x="0" y="1066"/>
                  <a:pt x="756" y="1161"/>
                  <a:pt x="2722" y="639"/>
                </a:cubicBezTo>
                <a:lnTo>
                  <a:pt x="2386" y="0"/>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IN" dirty="0"/>
          </a:p>
        </p:txBody>
      </p:sp>
      <p:sp>
        <p:nvSpPr>
          <p:cNvPr id="96" name="Freeform 95">
            <a:extLst>
              <a:ext uri="{FF2B5EF4-FFF2-40B4-BE49-F238E27FC236}">
                <a16:creationId xmlns:a16="http://schemas.microsoft.com/office/drawing/2014/main" id="{F6FF0686-A8C5-472D-810E-534158BD8779}"/>
              </a:ext>
            </a:extLst>
          </p:cNvPr>
          <p:cNvSpPr>
            <a:spLocks/>
          </p:cNvSpPr>
          <p:nvPr/>
        </p:nvSpPr>
        <p:spPr bwMode="auto">
          <a:xfrm>
            <a:off x="1267226" y="3740325"/>
            <a:ext cx="2972818" cy="1265606"/>
          </a:xfrm>
          <a:custGeom>
            <a:avLst/>
            <a:gdLst>
              <a:gd name="T0" fmla="*/ 2386 w 2722"/>
              <a:gd name="T1" fmla="*/ 1161 h 1161"/>
              <a:gd name="T2" fmla="*/ 25 w 2722"/>
              <a:gd name="T3" fmla="*/ 191 h 1161"/>
              <a:gd name="T4" fmla="*/ 0 w 2722"/>
              <a:gd name="T5" fmla="*/ 95 h 1161"/>
              <a:gd name="T6" fmla="*/ 2722 w 2722"/>
              <a:gd name="T7" fmla="*/ 523 h 1161"/>
              <a:gd name="T8" fmla="*/ 2386 w 2722"/>
              <a:gd name="T9" fmla="*/ 1161 h 1161"/>
            </a:gdLst>
            <a:ahLst/>
            <a:cxnLst>
              <a:cxn ang="0">
                <a:pos x="T0" y="T1"/>
              </a:cxn>
              <a:cxn ang="0">
                <a:pos x="T2" y="T3"/>
              </a:cxn>
              <a:cxn ang="0">
                <a:pos x="T4" y="T5"/>
              </a:cxn>
              <a:cxn ang="0">
                <a:pos x="T6" y="T7"/>
              </a:cxn>
              <a:cxn ang="0">
                <a:pos x="T8" y="T9"/>
              </a:cxn>
            </a:cxnLst>
            <a:rect l="0" t="0" r="r" b="b"/>
            <a:pathLst>
              <a:path w="2722" h="1161">
                <a:moveTo>
                  <a:pt x="2386" y="1161"/>
                </a:moveTo>
                <a:cubicBezTo>
                  <a:pt x="2386" y="1161"/>
                  <a:pt x="1116" y="131"/>
                  <a:pt x="25" y="191"/>
                </a:cubicBezTo>
                <a:cubicBezTo>
                  <a:pt x="0" y="95"/>
                  <a:pt x="0" y="95"/>
                  <a:pt x="0" y="95"/>
                </a:cubicBezTo>
                <a:cubicBezTo>
                  <a:pt x="0" y="95"/>
                  <a:pt x="756" y="0"/>
                  <a:pt x="2722" y="523"/>
                </a:cubicBezTo>
                <a:lnTo>
                  <a:pt x="2386" y="1161"/>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IN" dirty="0"/>
          </a:p>
        </p:txBody>
      </p:sp>
      <p:sp>
        <p:nvSpPr>
          <p:cNvPr id="97" name="Freeform 96">
            <a:extLst>
              <a:ext uri="{FF2B5EF4-FFF2-40B4-BE49-F238E27FC236}">
                <a16:creationId xmlns:a16="http://schemas.microsoft.com/office/drawing/2014/main" id="{E97569E2-1152-4AAB-A36D-25D6C9380A83}"/>
              </a:ext>
            </a:extLst>
          </p:cNvPr>
          <p:cNvSpPr>
            <a:spLocks/>
          </p:cNvSpPr>
          <p:nvPr/>
        </p:nvSpPr>
        <p:spPr bwMode="auto">
          <a:xfrm>
            <a:off x="1405382" y="3322830"/>
            <a:ext cx="3596987" cy="838803"/>
          </a:xfrm>
          <a:custGeom>
            <a:avLst/>
            <a:gdLst>
              <a:gd name="T0" fmla="*/ 3293 w 3293"/>
              <a:gd name="T1" fmla="*/ 0 h 769"/>
              <a:gd name="T2" fmla="*/ 0 w 3293"/>
              <a:gd name="T3" fmla="*/ 339 h 769"/>
              <a:gd name="T4" fmla="*/ 0 w 3293"/>
              <a:gd name="T5" fmla="*/ 424 h 769"/>
              <a:gd name="T6" fmla="*/ 3293 w 3293"/>
              <a:gd name="T7" fmla="*/ 769 h 769"/>
              <a:gd name="T8" fmla="*/ 3293 w 3293"/>
              <a:gd name="T9" fmla="*/ 0 h 769"/>
            </a:gdLst>
            <a:ahLst/>
            <a:cxnLst>
              <a:cxn ang="0">
                <a:pos x="T0" y="T1"/>
              </a:cxn>
              <a:cxn ang="0">
                <a:pos x="T2" y="T3"/>
              </a:cxn>
              <a:cxn ang="0">
                <a:pos x="T4" y="T5"/>
              </a:cxn>
              <a:cxn ang="0">
                <a:pos x="T6" y="T7"/>
              </a:cxn>
              <a:cxn ang="0">
                <a:pos x="T8" y="T9"/>
              </a:cxn>
            </a:cxnLst>
            <a:rect l="0" t="0" r="r" b="b"/>
            <a:pathLst>
              <a:path w="3293" h="769">
                <a:moveTo>
                  <a:pt x="3293" y="0"/>
                </a:moveTo>
                <a:cubicBezTo>
                  <a:pt x="3293" y="0"/>
                  <a:pt x="1091" y="438"/>
                  <a:pt x="0" y="339"/>
                </a:cubicBezTo>
                <a:cubicBezTo>
                  <a:pt x="0" y="424"/>
                  <a:pt x="0" y="424"/>
                  <a:pt x="0" y="424"/>
                </a:cubicBezTo>
                <a:cubicBezTo>
                  <a:pt x="0" y="424"/>
                  <a:pt x="1384" y="477"/>
                  <a:pt x="3293" y="769"/>
                </a:cubicBezTo>
                <a:lnTo>
                  <a:pt x="3293" y="0"/>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IN" dirty="0"/>
          </a:p>
        </p:txBody>
      </p:sp>
      <p:sp>
        <p:nvSpPr>
          <p:cNvPr id="98" name="Freeform 97">
            <a:extLst>
              <a:ext uri="{FF2B5EF4-FFF2-40B4-BE49-F238E27FC236}">
                <a16:creationId xmlns:a16="http://schemas.microsoft.com/office/drawing/2014/main" id="{D48F1333-B9ED-444F-BB87-4291E8884732}"/>
              </a:ext>
            </a:extLst>
          </p:cNvPr>
          <p:cNvSpPr>
            <a:spLocks/>
          </p:cNvSpPr>
          <p:nvPr/>
        </p:nvSpPr>
        <p:spPr bwMode="auto">
          <a:xfrm>
            <a:off x="1294364" y="1638383"/>
            <a:ext cx="2220362" cy="1872505"/>
          </a:xfrm>
          <a:custGeom>
            <a:avLst/>
            <a:gdLst>
              <a:gd name="T0" fmla="*/ 1281 w 2033"/>
              <a:gd name="T1" fmla="*/ 0 h 1719"/>
              <a:gd name="T2" fmla="*/ 0 w 2033"/>
              <a:gd name="T3" fmla="*/ 1528 h 1719"/>
              <a:gd name="T4" fmla="*/ 0 w 2033"/>
              <a:gd name="T5" fmla="*/ 1641 h 1719"/>
              <a:gd name="T6" fmla="*/ 2033 w 2033"/>
              <a:gd name="T7" fmla="*/ 310 h 1719"/>
              <a:gd name="T8" fmla="*/ 1281 w 2033"/>
              <a:gd name="T9" fmla="*/ 0 h 1719"/>
            </a:gdLst>
            <a:ahLst/>
            <a:cxnLst>
              <a:cxn ang="0">
                <a:pos x="T0" y="T1"/>
              </a:cxn>
              <a:cxn ang="0">
                <a:pos x="T2" y="T3"/>
              </a:cxn>
              <a:cxn ang="0">
                <a:pos x="T4" y="T5"/>
              </a:cxn>
              <a:cxn ang="0">
                <a:pos x="T6" y="T7"/>
              </a:cxn>
              <a:cxn ang="0">
                <a:pos x="T8" y="T9"/>
              </a:cxn>
            </a:cxnLst>
            <a:rect l="0" t="0" r="r" b="b"/>
            <a:pathLst>
              <a:path w="2033" h="1719">
                <a:moveTo>
                  <a:pt x="1281" y="0"/>
                </a:moveTo>
                <a:cubicBezTo>
                  <a:pt x="1281" y="0"/>
                  <a:pt x="822" y="1383"/>
                  <a:pt x="0" y="1528"/>
                </a:cubicBezTo>
                <a:cubicBezTo>
                  <a:pt x="0" y="1641"/>
                  <a:pt x="0" y="1641"/>
                  <a:pt x="0" y="1641"/>
                </a:cubicBezTo>
                <a:cubicBezTo>
                  <a:pt x="0" y="1641"/>
                  <a:pt x="1182" y="1719"/>
                  <a:pt x="2033" y="310"/>
                </a:cubicBezTo>
                <a:lnTo>
                  <a:pt x="1281" y="0"/>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IN" dirty="0"/>
          </a:p>
        </p:txBody>
      </p:sp>
      <p:sp>
        <p:nvSpPr>
          <p:cNvPr id="99" name="Freeform 98">
            <a:extLst>
              <a:ext uri="{FF2B5EF4-FFF2-40B4-BE49-F238E27FC236}">
                <a16:creationId xmlns:a16="http://schemas.microsoft.com/office/drawing/2014/main" id="{BC21A251-2D8A-4CA5-9443-44C1231EB869}"/>
              </a:ext>
            </a:extLst>
          </p:cNvPr>
          <p:cNvSpPr>
            <a:spLocks/>
          </p:cNvSpPr>
          <p:nvPr/>
        </p:nvSpPr>
        <p:spPr bwMode="auto">
          <a:xfrm>
            <a:off x="1294364" y="3935224"/>
            <a:ext cx="2220362" cy="1871272"/>
          </a:xfrm>
          <a:custGeom>
            <a:avLst/>
            <a:gdLst>
              <a:gd name="T0" fmla="*/ 1281 w 2033"/>
              <a:gd name="T1" fmla="*/ 1718 h 1718"/>
              <a:gd name="T2" fmla="*/ 0 w 2033"/>
              <a:gd name="T3" fmla="*/ 190 h 1718"/>
              <a:gd name="T4" fmla="*/ 0 w 2033"/>
              <a:gd name="T5" fmla="*/ 77 h 1718"/>
              <a:gd name="T6" fmla="*/ 2033 w 2033"/>
              <a:gd name="T7" fmla="*/ 1408 h 1718"/>
              <a:gd name="T8" fmla="*/ 1281 w 2033"/>
              <a:gd name="T9" fmla="*/ 1718 h 1718"/>
            </a:gdLst>
            <a:ahLst/>
            <a:cxnLst>
              <a:cxn ang="0">
                <a:pos x="T0" y="T1"/>
              </a:cxn>
              <a:cxn ang="0">
                <a:pos x="T2" y="T3"/>
              </a:cxn>
              <a:cxn ang="0">
                <a:pos x="T4" y="T5"/>
              </a:cxn>
              <a:cxn ang="0">
                <a:pos x="T6" y="T7"/>
              </a:cxn>
              <a:cxn ang="0">
                <a:pos x="T8" y="T9"/>
              </a:cxn>
            </a:cxnLst>
            <a:rect l="0" t="0" r="r" b="b"/>
            <a:pathLst>
              <a:path w="2033" h="1718">
                <a:moveTo>
                  <a:pt x="1281" y="1718"/>
                </a:moveTo>
                <a:cubicBezTo>
                  <a:pt x="1281" y="1718"/>
                  <a:pt x="822" y="335"/>
                  <a:pt x="0" y="190"/>
                </a:cubicBezTo>
                <a:cubicBezTo>
                  <a:pt x="0" y="77"/>
                  <a:pt x="0" y="77"/>
                  <a:pt x="0" y="77"/>
                </a:cubicBezTo>
                <a:cubicBezTo>
                  <a:pt x="0" y="77"/>
                  <a:pt x="1182" y="0"/>
                  <a:pt x="2033" y="1408"/>
                </a:cubicBezTo>
                <a:lnTo>
                  <a:pt x="1281" y="1718"/>
                </a:ln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IN" dirty="0"/>
          </a:p>
        </p:txBody>
      </p:sp>
      <p:sp>
        <p:nvSpPr>
          <p:cNvPr id="100" name="Oval 99">
            <a:extLst>
              <a:ext uri="{FF2B5EF4-FFF2-40B4-BE49-F238E27FC236}">
                <a16:creationId xmlns:a16="http://schemas.microsoft.com/office/drawing/2014/main" id="{00D73078-6033-49FF-AB64-27917F3D7798}"/>
              </a:ext>
            </a:extLst>
          </p:cNvPr>
          <p:cNvSpPr/>
          <p:nvPr/>
        </p:nvSpPr>
        <p:spPr>
          <a:xfrm>
            <a:off x="2601536" y="1230951"/>
            <a:ext cx="1005560" cy="1005560"/>
          </a:xfrm>
          <a:prstGeom prst="ellipse">
            <a:avLst/>
          </a:prstGeom>
          <a:solidFill>
            <a:schemeClr val="accent1">
              <a:lumMod val="60000"/>
              <a:lumOff val="40000"/>
            </a:schemeClr>
          </a:solidFill>
          <a:ln w="57150">
            <a:solidFill>
              <a:schemeClr val="bg1"/>
            </a:solidFill>
          </a:ln>
          <a:effectLst>
            <a:outerShdw blurRad="2794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1" name="TextBox 100">
            <a:extLst>
              <a:ext uri="{FF2B5EF4-FFF2-40B4-BE49-F238E27FC236}">
                <a16:creationId xmlns:a16="http://schemas.microsoft.com/office/drawing/2014/main" id="{EC6FD269-B6A7-4413-A19E-282E5866CD44}"/>
              </a:ext>
            </a:extLst>
          </p:cNvPr>
          <p:cNvSpPr txBox="1"/>
          <p:nvPr/>
        </p:nvSpPr>
        <p:spPr>
          <a:xfrm>
            <a:off x="3886543" y="1363996"/>
            <a:ext cx="2554021" cy="400110"/>
          </a:xfrm>
          <a:prstGeom prst="rect">
            <a:avLst/>
          </a:prstGeom>
          <a:noFill/>
        </p:spPr>
        <p:txBody>
          <a:bodyPr wrap="square" lIns="0" rIns="0" rtlCol="0" anchor="ctr">
            <a:spAutoFit/>
          </a:bodyPr>
          <a:lstStyle/>
          <a:p>
            <a:r>
              <a:rPr lang="en-IN" sz="2000" b="1" dirty="0">
                <a:solidFill>
                  <a:schemeClr val="accent1"/>
                </a:solidFill>
                <a:latin typeface="Open Sans" panose="020B0606030504020204" pitchFamily="34" charset="0"/>
                <a:ea typeface="Open Sans" panose="020B0606030504020204" pitchFamily="34" charset="0"/>
                <a:cs typeface="Open Sans" panose="020B0606030504020204" pitchFamily="34" charset="0"/>
              </a:rPr>
              <a:t>Object Model Annotations</a:t>
            </a:r>
          </a:p>
        </p:txBody>
      </p:sp>
      <p:sp>
        <p:nvSpPr>
          <p:cNvPr id="102" name="TextBox 101">
            <a:extLst>
              <a:ext uri="{FF2B5EF4-FFF2-40B4-BE49-F238E27FC236}">
                <a16:creationId xmlns:a16="http://schemas.microsoft.com/office/drawing/2014/main" id="{97379EAB-2F9D-4404-B51F-41979EA48742}"/>
              </a:ext>
            </a:extLst>
          </p:cNvPr>
          <p:cNvSpPr txBox="1"/>
          <p:nvPr/>
        </p:nvSpPr>
        <p:spPr>
          <a:xfrm>
            <a:off x="5013616" y="2418293"/>
            <a:ext cx="1776262" cy="400110"/>
          </a:xfrm>
          <a:prstGeom prst="rect">
            <a:avLst/>
          </a:prstGeom>
          <a:noFill/>
        </p:spPr>
        <p:txBody>
          <a:bodyPr wrap="square" lIns="0" rIns="0" rtlCol="0" anchor="ctr">
            <a:spAutoFit/>
          </a:bodyPr>
          <a:lstStyle/>
          <a:p>
            <a:r>
              <a:rPr lang="en-IN" sz="2000" b="1" dirty="0">
                <a:solidFill>
                  <a:schemeClr val="accent2"/>
                </a:solidFill>
                <a:latin typeface="Open Sans" panose="020B0606030504020204" pitchFamily="34" charset="0"/>
                <a:ea typeface="Open Sans" panose="020B0606030504020204" pitchFamily="34" charset="0"/>
                <a:cs typeface="Open Sans" panose="020B0606030504020204" pitchFamily="34" charset="0"/>
              </a:rPr>
              <a:t>OData Annotations</a:t>
            </a:r>
          </a:p>
        </p:txBody>
      </p:sp>
      <p:sp>
        <p:nvSpPr>
          <p:cNvPr id="103" name="TextBox 102">
            <a:extLst>
              <a:ext uri="{FF2B5EF4-FFF2-40B4-BE49-F238E27FC236}">
                <a16:creationId xmlns:a16="http://schemas.microsoft.com/office/drawing/2014/main" id="{5CC4C257-091D-4248-A4A3-EE6F38F26134}"/>
              </a:ext>
            </a:extLst>
          </p:cNvPr>
          <p:cNvSpPr txBox="1"/>
          <p:nvPr/>
        </p:nvSpPr>
        <p:spPr>
          <a:xfrm>
            <a:off x="6010098" y="3403383"/>
            <a:ext cx="2259265" cy="707886"/>
          </a:xfrm>
          <a:prstGeom prst="rect">
            <a:avLst/>
          </a:prstGeom>
          <a:noFill/>
        </p:spPr>
        <p:txBody>
          <a:bodyPr wrap="square" lIns="0" rIns="0" rtlCol="0" anchor="ctr">
            <a:spAutoFit/>
          </a:bodyPr>
          <a:lstStyle/>
          <a:p>
            <a:r>
              <a:rPr lang="en-IN" sz="2000" b="1" dirty="0">
                <a:solidFill>
                  <a:schemeClr val="accent3"/>
                </a:solidFill>
                <a:latin typeface="Open Sans" panose="020B0606030504020204" pitchFamily="34" charset="0"/>
                <a:ea typeface="Open Sans" panose="020B0606030504020204" pitchFamily="34" charset="0"/>
                <a:cs typeface="Open Sans" panose="020B0606030504020204" pitchFamily="34" charset="0"/>
              </a:rPr>
              <a:t>Analytical </a:t>
            </a:r>
          </a:p>
          <a:p>
            <a:r>
              <a:rPr lang="en-IN" sz="2000" b="1" dirty="0">
                <a:solidFill>
                  <a:schemeClr val="accent3"/>
                </a:solidFill>
                <a:latin typeface="Open Sans" panose="020B0606030504020204" pitchFamily="34" charset="0"/>
                <a:ea typeface="Open Sans" panose="020B0606030504020204" pitchFamily="34" charset="0"/>
                <a:cs typeface="Open Sans" panose="020B0606030504020204" pitchFamily="34" charset="0"/>
              </a:rPr>
              <a:t>Annotations</a:t>
            </a:r>
          </a:p>
        </p:txBody>
      </p:sp>
      <p:sp>
        <p:nvSpPr>
          <p:cNvPr id="104" name="TextBox 103">
            <a:extLst>
              <a:ext uri="{FF2B5EF4-FFF2-40B4-BE49-F238E27FC236}">
                <a16:creationId xmlns:a16="http://schemas.microsoft.com/office/drawing/2014/main" id="{593B240F-3299-495C-9F77-38EB1097199E}"/>
              </a:ext>
            </a:extLst>
          </p:cNvPr>
          <p:cNvSpPr txBox="1"/>
          <p:nvPr/>
        </p:nvSpPr>
        <p:spPr>
          <a:xfrm>
            <a:off x="5013615" y="4671036"/>
            <a:ext cx="2023295" cy="400110"/>
          </a:xfrm>
          <a:prstGeom prst="rect">
            <a:avLst/>
          </a:prstGeom>
          <a:noFill/>
        </p:spPr>
        <p:txBody>
          <a:bodyPr wrap="square" lIns="0" rIns="0" rtlCol="0" anchor="ctr">
            <a:spAutoFit/>
          </a:bodyPr>
          <a:lstStyle/>
          <a:p>
            <a:r>
              <a:rPr lang="en-IN" sz="2000" b="1" dirty="0">
                <a:solidFill>
                  <a:schemeClr val="accent4"/>
                </a:solidFill>
                <a:latin typeface="Open Sans" panose="020B0606030504020204" pitchFamily="34" charset="0"/>
                <a:ea typeface="Open Sans" panose="020B0606030504020204" pitchFamily="34" charset="0"/>
                <a:cs typeface="Open Sans" panose="020B0606030504020204" pitchFamily="34" charset="0"/>
              </a:rPr>
              <a:t>End User Annotations</a:t>
            </a:r>
          </a:p>
        </p:txBody>
      </p:sp>
      <p:sp>
        <p:nvSpPr>
          <p:cNvPr id="105" name="TextBox 104">
            <a:extLst>
              <a:ext uri="{FF2B5EF4-FFF2-40B4-BE49-F238E27FC236}">
                <a16:creationId xmlns:a16="http://schemas.microsoft.com/office/drawing/2014/main" id="{EE1393B5-D7F4-4549-B678-CBEDF5BDB5AE}"/>
              </a:ext>
            </a:extLst>
          </p:cNvPr>
          <p:cNvSpPr txBox="1"/>
          <p:nvPr/>
        </p:nvSpPr>
        <p:spPr>
          <a:xfrm>
            <a:off x="3886543" y="5524504"/>
            <a:ext cx="1517685" cy="400110"/>
          </a:xfrm>
          <a:prstGeom prst="rect">
            <a:avLst/>
          </a:prstGeom>
          <a:noFill/>
        </p:spPr>
        <p:txBody>
          <a:bodyPr wrap="square" lIns="0" rIns="0" rtlCol="0" anchor="ctr">
            <a:spAutoFit/>
          </a:bodyPr>
          <a:lstStyle/>
          <a:p>
            <a:r>
              <a:rPr lang="en-IN" sz="2000" b="1" dirty="0">
                <a:solidFill>
                  <a:schemeClr val="accent5"/>
                </a:solidFill>
                <a:latin typeface="Open Sans" panose="020B0606030504020204" pitchFamily="34" charset="0"/>
                <a:ea typeface="Open Sans" panose="020B0606030504020204" pitchFamily="34" charset="0"/>
                <a:cs typeface="Open Sans" panose="020B0606030504020204" pitchFamily="34" charset="0"/>
              </a:rPr>
              <a:t>UI Annotations</a:t>
            </a:r>
          </a:p>
        </p:txBody>
      </p:sp>
      <p:grpSp>
        <p:nvGrpSpPr>
          <p:cNvPr id="106" name="Group 105">
            <a:extLst>
              <a:ext uri="{FF2B5EF4-FFF2-40B4-BE49-F238E27FC236}">
                <a16:creationId xmlns:a16="http://schemas.microsoft.com/office/drawing/2014/main" id="{5AFD5E5B-A243-438F-92C3-1B39A3FBF460}"/>
              </a:ext>
            </a:extLst>
          </p:cNvPr>
          <p:cNvGrpSpPr/>
          <p:nvPr/>
        </p:nvGrpSpPr>
        <p:grpSpPr>
          <a:xfrm>
            <a:off x="340048" y="3008381"/>
            <a:ext cx="1467700" cy="1467701"/>
            <a:chOff x="1280940" y="3114397"/>
            <a:chExt cx="1467700" cy="1467701"/>
          </a:xfrm>
        </p:grpSpPr>
        <p:sp>
          <p:nvSpPr>
            <p:cNvPr id="107" name="Oval 106">
              <a:extLst>
                <a:ext uri="{FF2B5EF4-FFF2-40B4-BE49-F238E27FC236}">
                  <a16:creationId xmlns:a16="http://schemas.microsoft.com/office/drawing/2014/main" id="{8B39ED7A-E4DB-4A78-A74A-961C862BCEC2}"/>
                </a:ext>
              </a:extLst>
            </p:cNvPr>
            <p:cNvSpPr/>
            <p:nvPr/>
          </p:nvSpPr>
          <p:spPr>
            <a:xfrm>
              <a:off x="1280940" y="3114397"/>
              <a:ext cx="1467700" cy="1467701"/>
            </a:xfrm>
            <a:prstGeom prst="ellipse">
              <a:avLst/>
            </a:prstGeom>
            <a:solidFill>
              <a:schemeClr val="accent5">
                <a:lumMod val="75000"/>
              </a:schemeClr>
            </a:solidFill>
            <a:ln w="57150">
              <a:solidFill>
                <a:schemeClr val="bg1"/>
              </a:solidFill>
            </a:ln>
            <a:effectLst>
              <a:outerShdw blurRad="2794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8" name="Oval 107">
              <a:extLst>
                <a:ext uri="{FF2B5EF4-FFF2-40B4-BE49-F238E27FC236}">
                  <a16:creationId xmlns:a16="http://schemas.microsoft.com/office/drawing/2014/main" id="{835CB46E-615D-4007-ADA6-0DB06C1DEA5E}"/>
                </a:ext>
              </a:extLst>
            </p:cNvPr>
            <p:cNvSpPr/>
            <p:nvPr/>
          </p:nvSpPr>
          <p:spPr>
            <a:xfrm>
              <a:off x="1608006" y="3209904"/>
              <a:ext cx="789775" cy="641122"/>
            </a:xfrm>
            <a:prstGeom prst="ellipse">
              <a:avLst/>
            </a:prstGeom>
            <a:gradFill flip="none" rotWithShape="1">
              <a:gsLst>
                <a:gs pos="0">
                  <a:schemeClr val="bg1">
                    <a:alpha val="40000"/>
                  </a:schemeClr>
                </a:gs>
                <a:gs pos="90000">
                  <a:schemeClr val="bg1">
                    <a:lumMod val="8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109" name="Oval 108">
            <a:extLst>
              <a:ext uri="{FF2B5EF4-FFF2-40B4-BE49-F238E27FC236}">
                <a16:creationId xmlns:a16="http://schemas.microsoft.com/office/drawing/2014/main" id="{3C95160E-1E14-4AFF-ADA3-64211D620E46}"/>
              </a:ext>
            </a:extLst>
          </p:cNvPr>
          <p:cNvSpPr/>
          <p:nvPr/>
        </p:nvSpPr>
        <p:spPr>
          <a:xfrm>
            <a:off x="2793557" y="1323672"/>
            <a:ext cx="608558" cy="494014"/>
          </a:xfrm>
          <a:prstGeom prst="ellipse">
            <a:avLst/>
          </a:prstGeom>
          <a:gradFill flip="none" rotWithShape="1">
            <a:gsLst>
              <a:gs pos="0">
                <a:schemeClr val="bg1">
                  <a:alpha val="40000"/>
                </a:schemeClr>
              </a:gs>
              <a:gs pos="90000">
                <a:schemeClr val="bg1">
                  <a:lumMod val="8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110" name="Group 109">
            <a:extLst>
              <a:ext uri="{FF2B5EF4-FFF2-40B4-BE49-F238E27FC236}">
                <a16:creationId xmlns:a16="http://schemas.microsoft.com/office/drawing/2014/main" id="{3D2CB601-9E46-4E8B-89DB-9BD1CDB98F31}"/>
              </a:ext>
            </a:extLst>
          </p:cNvPr>
          <p:cNvGrpSpPr/>
          <p:nvPr/>
        </p:nvGrpSpPr>
        <p:grpSpPr>
          <a:xfrm>
            <a:off x="3678897" y="2175850"/>
            <a:ext cx="1005560" cy="1005560"/>
            <a:chOff x="4619789" y="2281866"/>
            <a:chExt cx="1005560" cy="1005560"/>
          </a:xfrm>
        </p:grpSpPr>
        <p:sp>
          <p:nvSpPr>
            <p:cNvPr id="111" name="Oval 110">
              <a:extLst>
                <a:ext uri="{FF2B5EF4-FFF2-40B4-BE49-F238E27FC236}">
                  <a16:creationId xmlns:a16="http://schemas.microsoft.com/office/drawing/2014/main" id="{FAA270C9-E214-409C-A2A9-AA9EF25B0465}"/>
                </a:ext>
              </a:extLst>
            </p:cNvPr>
            <p:cNvSpPr/>
            <p:nvPr/>
          </p:nvSpPr>
          <p:spPr>
            <a:xfrm>
              <a:off x="4619789" y="2281866"/>
              <a:ext cx="1005560" cy="1005560"/>
            </a:xfrm>
            <a:prstGeom prst="ellipse">
              <a:avLst/>
            </a:prstGeom>
            <a:solidFill>
              <a:schemeClr val="accent2">
                <a:lumMod val="60000"/>
                <a:lumOff val="40000"/>
              </a:schemeClr>
            </a:solidFill>
            <a:ln w="57150">
              <a:solidFill>
                <a:schemeClr val="bg1"/>
              </a:solidFill>
            </a:ln>
            <a:effectLst>
              <a:outerShdw blurRad="2794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2" name="Oval 111">
              <a:extLst>
                <a:ext uri="{FF2B5EF4-FFF2-40B4-BE49-F238E27FC236}">
                  <a16:creationId xmlns:a16="http://schemas.microsoft.com/office/drawing/2014/main" id="{1FF03B66-5968-4CDB-A141-50CA5D51E36C}"/>
                </a:ext>
              </a:extLst>
            </p:cNvPr>
            <p:cNvSpPr/>
            <p:nvPr/>
          </p:nvSpPr>
          <p:spPr>
            <a:xfrm>
              <a:off x="4821378" y="2378594"/>
              <a:ext cx="608558" cy="494014"/>
            </a:xfrm>
            <a:prstGeom prst="ellipse">
              <a:avLst/>
            </a:prstGeom>
            <a:gradFill flip="none" rotWithShape="1">
              <a:gsLst>
                <a:gs pos="0">
                  <a:schemeClr val="bg1">
                    <a:alpha val="40000"/>
                  </a:schemeClr>
                </a:gs>
                <a:gs pos="90000">
                  <a:schemeClr val="bg1">
                    <a:lumMod val="8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113" name="Group 112">
            <a:extLst>
              <a:ext uri="{FF2B5EF4-FFF2-40B4-BE49-F238E27FC236}">
                <a16:creationId xmlns:a16="http://schemas.microsoft.com/office/drawing/2014/main" id="{D6D03B98-8CC8-4CCA-9948-D85451470C43}"/>
              </a:ext>
            </a:extLst>
          </p:cNvPr>
          <p:cNvGrpSpPr/>
          <p:nvPr/>
        </p:nvGrpSpPr>
        <p:grpSpPr>
          <a:xfrm>
            <a:off x="4694443" y="3239452"/>
            <a:ext cx="1005560" cy="1005560"/>
            <a:chOff x="5635335" y="3345468"/>
            <a:chExt cx="1005560" cy="1005560"/>
          </a:xfrm>
        </p:grpSpPr>
        <p:sp>
          <p:nvSpPr>
            <p:cNvPr id="114" name="Oval 113">
              <a:extLst>
                <a:ext uri="{FF2B5EF4-FFF2-40B4-BE49-F238E27FC236}">
                  <a16:creationId xmlns:a16="http://schemas.microsoft.com/office/drawing/2014/main" id="{5FCA97DA-1722-4361-8EF8-A69B0C969E86}"/>
                </a:ext>
              </a:extLst>
            </p:cNvPr>
            <p:cNvSpPr/>
            <p:nvPr/>
          </p:nvSpPr>
          <p:spPr>
            <a:xfrm>
              <a:off x="5635335" y="3345468"/>
              <a:ext cx="1005560" cy="1005560"/>
            </a:xfrm>
            <a:prstGeom prst="ellipse">
              <a:avLst/>
            </a:prstGeom>
            <a:solidFill>
              <a:schemeClr val="accent3">
                <a:lumMod val="60000"/>
                <a:lumOff val="40000"/>
              </a:schemeClr>
            </a:solidFill>
            <a:ln w="57150">
              <a:solidFill>
                <a:schemeClr val="bg1"/>
              </a:solidFill>
            </a:ln>
            <a:effectLst>
              <a:outerShdw blurRad="2794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5" name="Oval 114">
              <a:extLst>
                <a:ext uri="{FF2B5EF4-FFF2-40B4-BE49-F238E27FC236}">
                  <a16:creationId xmlns:a16="http://schemas.microsoft.com/office/drawing/2014/main" id="{A97E8BF4-2905-4A12-A1BF-7DEE7014577C}"/>
                </a:ext>
              </a:extLst>
            </p:cNvPr>
            <p:cNvSpPr/>
            <p:nvPr/>
          </p:nvSpPr>
          <p:spPr>
            <a:xfrm>
              <a:off x="5822042" y="3439643"/>
              <a:ext cx="608558" cy="494014"/>
            </a:xfrm>
            <a:prstGeom prst="ellipse">
              <a:avLst/>
            </a:prstGeom>
            <a:gradFill flip="none" rotWithShape="1">
              <a:gsLst>
                <a:gs pos="0">
                  <a:schemeClr val="bg1">
                    <a:alpha val="40000"/>
                  </a:schemeClr>
                </a:gs>
                <a:gs pos="90000">
                  <a:schemeClr val="bg1">
                    <a:lumMod val="8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116" name="Group 115">
            <a:extLst>
              <a:ext uri="{FF2B5EF4-FFF2-40B4-BE49-F238E27FC236}">
                <a16:creationId xmlns:a16="http://schemas.microsoft.com/office/drawing/2014/main" id="{F186534B-B428-431C-A9FB-C264BA869047}"/>
              </a:ext>
            </a:extLst>
          </p:cNvPr>
          <p:cNvGrpSpPr/>
          <p:nvPr/>
        </p:nvGrpSpPr>
        <p:grpSpPr>
          <a:xfrm>
            <a:off x="3678897" y="4277586"/>
            <a:ext cx="1005560" cy="1005560"/>
            <a:chOff x="4619789" y="4383602"/>
            <a:chExt cx="1005560" cy="1005560"/>
          </a:xfrm>
        </p:grpSpPr>
        <p:sp>
          <p:nvSpPr>
            <p:cNvPr id="117" name="Oval 116">
              <a:extLst>
                <a:ext uri="{FF2B5EF4-FFF2-40B4-BE49-F238E27FC236}">
                  <a16:creationId xmlns:a16="http://schemas.microsoft.com/office/drawing/2014/main" id="{9B0B220A-43D3-4F05-8A5B-153609A7CDC3}"/>
                </a:ext>
              </a:extLst>
            </p:cNvPr>
            <p:cNvSpPr/>
            <p:nvPr/>
          </p:nvSpPr>
          <p:spPr>
            <a:xfrm>
              <a:off x="4619789" y="4383602"/>
              <a:ext cx="1005560" cy="1005560"/>
            </a:xfrm>
            <a:prstGeom prst="ellipse">
              <a:avLst/>
            </a:prstGeom>
            <a:solidFill>
              <a:schemeClr val="accent4">
                <a:lumMod val="60000"/>
                <a:lumOff val="40000"/>
              </a:schemeClr>
            </a:solidFill>
            <a:ln w="57150">
              <a:solidFill>
                <a:schemeClr val="bg1"/>
              </a:solidFill>
            </a:ln>
            <a:effectLst>
              <a:outerShdw blurRad="2794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8" name="Oval 117">
              <a:extLst>
                <a:ext uri="{FF2B5EF4-FFF2-40B4-BE49-F238E27FC236}">
                  <a16:creationId xmlns:a16="http://schemas.microsoft.com/office/drawing/2014/main" id="{0B9086A6-D349-46C0-B3EC-BA1F04B55FD1}"/>
                </a:ext>
              </a:extLst>
            </p:cNvPr>
            <p:cNvSpPr/>
            <p:nvPr/>
          </p:nvSpPr>
          <p:spPr>
            <a:xfrm>
              <a:off x="4821378" y="4483439"/>
              <a:ext cx="608558" cy="494014"/>
            </a:xfrm>
            <a:prstGeom prst="ellipse">
              <a:avLst/>
            </a:prstGeom>
            <a:gradFill flip="none" rotWithShape="1">
              <a:gsLst>
                <a:gs pos="0">
                  <a:schemeClr val="bg1">
                    <a:alpha val="40000"/>
                  </a:schemeClr>
                </a:gs>
                <a:gs pos="90000">
                  <a:schemeClr val="bg1">
                    <a:lumMod val="8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119" name="Group 118">
            <a:extLst>
              <a:ext uri="{FF2B5EF4-FFF2-40B4-BE49-F238E27FC236}">
                <a16:creationId xmlns:a16="http://schemas.microsoft.com/office/drawing/2014/main" id="{6D2E73EC-679B-450C-8203-787575D734D8}"/>
              </a:ext>
            </a:extLst>
          </p:cNvPr>
          <p:cNvGrpSpPr/>
          <p:nvPr/>
        </p:nvGrpSpPr>
        <p:grpSpPr>
          <a:xfrm>
            <a:off x="2601536" y="5125345"/>
            <a:ext cx="1005560" cy="1005560"/>
            <a:chOff x="3542428" y="5231361"/>
            <a:chExt cx="1005560" cy="1005560"/>
          </a:xfrm>
        </p:grpSpPr>
        <p:sp>
          <p:nvSpPr>
            <p:cNvPr id="120" name="Oval 119">
              <a:extLst>
                <a:ext uri="{FF2B5EF4-FFF2-40B4-BE49-F238E27FC236}">
                  <a16:creationId xmlns:a16="http://schemas.microsoft.com/office/drawing/2014/main" id="{14AE5286-742B-4620-8621-801B34F5CAF1}"/>
                </a:ext>
              </a:extLst>
            </p:cNvPr>
            <p:cNvSpPr/>
            <p:nvPr/>
          </p:nvSpPr>
          <p:spPr>
            <a:xfrm>
              <a:off x="3542428" y="5231361"/>
              <a:ext cx="1005560" cy="1005560"/>
            </a:xfrm>
            <a:prstGeom prst="ellipse">
              <a:avLst/>
            </a:prstGeom>
            <a:solidFill>
              <a:schemeClr val="accent5">
                <a:lumMod val="60000"/>
                <a:lumOff val="40000"/>
              </a:schemeClr>
            </a:solidFill>
            <a:ln w="57150">
              <a:solidFill>
                <a:schemeClr val="bg1"/>
              </a:solidFill>
            </a:ln>
            <a:effectLst>
              <a:outerShdw blurRad="2794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1" name="Oval 120">
              <a:extLst>
                <a:ext uri="{FF2B5EF4-FFF2-40B4-BE49-F238E27FC236}">
                  <a16:creationId xmlns:a16="http://schemas.microsoft.com/office/drawing/2014/main" id="{BB2C2E91-1183-4751-943A-DD0E6471F163}"/>
                </a:ext>
              </a:extLst>
            </p:cNvPr>
            <p:cNvSpPr/>
            <p:nvPr/>
          </p:nvSpPr>
          <p:spPr>
            <a:xfrm>
              <a:off x="3751702" y="5320201"/>
              <a:ext cx="608558" cy="494014"/>
            </a:xfrm>
            <a:prstGeom prst="ellipse">
              <a:avLst/>
            </a:prstGeom>
            <a:gradFill flip="none" rotWithShape="1">
              <a:gsLst>
                <a:gs pos="0">
                  <a:schemeClr val="bg1">
                    <a:alpha val="40000"/>
                  </a:schemeClr>
                </a:gs>
                <a:gs pos="90000">
                  <a:schemeClr val="bg1">
                    <a:lumMod val="8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127" name="Group 126">
            <a:extLst>
              <a:ext uri="{FF2B5EF4-FFF2-40B4-BE49-F238E27FC236}">
                <a16:creationId xmlns:a16="http://schemas.microsoft.com/office/drawing/2014/main" id="{56548C1E-7FC8-435B-AE44-5E02CF9D9108}"/>
              </a:ext>
            </a:extLst>
          </p:cNvPr>
          <p:cNvGrpSpPr/>
          <p:nvPr/>
        </p:nvGrpSpPr>
        <p:grpSpPr>
          <a:xfrm>
            <a:off x="751888" y="3497194"/>
            <a:ext cx="644020" cy="490074"/>
            <a:chOff x="1651000" y="3603625"/>
            <a:chExt cx="723901" cy="550863"/>
          </a:xfrm>
          <a:solidFill>
            <a:schemeClr val="bg1">
              <a:lumMod val="75000"/>
            </a:schemeClr>
          </a:solidFill>
        </p:grpSpPr>
        <p:sp>
          <p:nvSpPr>
            <p:cNvPr id="128" name="Freeform 15">
              <a:extLst>
                <a:ext uri="{FF2B5EF4-FFF2-40B4-BE49-F238E27FC236}">
                  <a16:creationId xmlns:a16="http://schemas.microsoft.com/office/drawing/2014/main" id="{9218CBCB-8E74-4D46-ADB3-32E1D5CD626C}"/>
                </a:ext>
              </a:extLst>
            </p:cNvPr>
            <p:cNvSpPr>
              <a:spLocks/>
            </p:cNvSpPr>
            <p:nvPr/>
          </p:nvSpPr>
          <p:spPr bwMode="auto">
            <a:xfrm>
              <a:off x="1651000" y="3676650"/>
              <a:ext cx="303213" cy="477838"/>
            </a:xfrm>
            <a:custGeom>
              <a:avLst/>
              <a:gdLst>
                <a:gd name="T0" fmla="*/ 1411 w 2250"/>
                <a:gd name="T1" fmla="*/ 2772 h 3570"/>
                <a:gd name="T2" fmla="*/ 1872 w 2250"/>
                <a:gd name="T3" fmla="*/ 2520 h 3570"/>
                <a:gd name="T4" fmla="*/ 1877 w 2250"/>
                <a:gd name="T5" fmla="*/ 2518 h 3570"/>
                <a:gd name="T6" fmla="*/ 2103 w 2250"/>
                <a:gd name="T7" fmla="*/ 2394 h 3570"/>
                <a:gd name="T8" fmla="*/ 2250 w 2250"/>
                <a:gd name="T9" fmla="*/ 2146 h 3570"/>
                <a:gd name="T10" fmla="*/ 2250 w 2250"/>
                <a:gd name="T11" fmla="*/ 1863 h 3570"/>
                <a:gd name="T12" fmla="*/ 2088 w 2250"/>
                <a:gd name="T13" fmla="*/ 1605 h 3570"/>
                <a:gd name="T14" fmla="*/ 2088 w 2250"/>
                <a:gd name="T15" fmla="*/ 1605 h 3570"/>
                <a:gd name="T16" fmla="*/ 2088 w 2250"/>
                <a:gd name="T17" fmla="*/ 1605 h 3570"/>
                <a:gd name="T18" fmla="*/ 2057 w 2250"/>
                <a:gd name="T19" fmla="*/ 1539 h 3570"/>
                <a:gd name="T20" fmla="*/ 2053 w 2250"/>
                <a:gd name="T21" fmla="*/ 1530 h 3570"/>
                <a:gd name="T22" fmla="*/ 2023 w 2250"/>
                <a:gd name="T23" fmla="*/ 1456 h 3570"/>
                <a:gd name="T24" fmla="*/ 2021 w 2250"/>
                <a:gd name="T25" fmla="*/ 1451 h 3570"/>
                <a:gd name="T26" fmla="*/ 1997 w 2250"/>
                <a:gd name="T27" fmla="*/ 1382 h 3570"/>
                <a:gd name="T28" fmla="*/ 1991 w 2250"/>
                <a:gd name="T29" fmla="*/ 1362 h 3570"/>
                <a:gd name="T30" fmla="*/ 1970 w 2250"/>
                <a:gd name="T31" fmla="*/ 1282 h 3570"/>
                <a:gd name="T32" fmla="*/ 1863 w 2250"/>
                <a:gd name="T33" fmla="*/ 1087 h 3570"/>
                <a:gd name="T34" fmla="*/ 1863 w 2250"/>
                <a:gd name="T35" fmla="*/ 776 h 3570"/>
                <a:gd name="T36" fmla="*/ 1940 w 2250"/>
                <a:gd name="T37" fmla="*/ 604 h 3570"/>
                <a:gd name="T38" fmla="*/ 1940 w 2250"/>
                <a:gd name="T39" fmla="*/ 166 h 3570"/>
                <a:gd name="T40" fmla="*/ 1397 w 2250"/>
                <a:gd name="T41" fmla="*/ 0 h 3570"/>
                <a:gd name="T42" fmla="*/ 621 w 2250"/>
                <a:gd name="T43" fmla="*/ 621 h 3570"/>
                <a:gd name="T44" fmla="*/ 621 w 2250"/>
                <a:gd name="T45" fmla="*/ 1009 h 3570"/>
                <a:gd name="T46" fmla="*/ 543 w 2250"/>
                <a:gd name="T47" fmla="*/ 1157 h 3570"/>
                <a:gd name="T48" fmla="*/ 543 w 2250"/>
                <a:gd name="T49" fmla="*/ 1425 h 3570"/>
                <a:gd name="T50" fmla="*/ 636 w 2250"/>
                <a:gd name="T51" fmla="*/ 1594 h 3570"/>
                <a:gd name="T52" fmla="*/ 928 w 2250"/>
                <a:gd name="T53" fmla="*/ 2096 h 3570"/>
                <a:gd name="T54" fmla="*/ 928 w 2250"/>
                <a:gd name="T55" fmla="*/ 2340 h 3570"/>
                <a:gd name="T56" fmla="*/ 801 w 2250"/>
                <a:gd name="T57" fmla="*/ 2555 h 3570"/>
                <a:gd name="T58" fmla="*/ 280 w 2250"/>
                <a:gd name="T59" fmla="*/ 2881 h 3570"/>
                <a:gd name="T60" fmla="*/ 0 w 2250"/>
                <a:gd name="T61" fmla="*/ 3353 h 3570"/>
                <a:gd name="T62" fmla="*/ 0 w 2250"/>
                <a:gd name="T63" fmla="*/ 3570 h 3570"/>
                <a:gd name="T64" fmla="*/ 1087 w 2250"/>
                <a:gd name="T65" fmla="*/ 3570 h 3570"/>
                <a:gd name="T66" fmla="*/ 1087 w 2250"/>
                <a:gd name="T67" fmla="*/ 3318 h 3570"/>
                <a:gd name="T68" fmla="*/ 1411 w 2250"/>
                <a:gd name="T69" fmla="*/ 2772 h 3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50" h="3570">
                  <a:moveTo>
                    <a:pt x="1411" y="2772"/>
                  </a:moveTo>
                  <a:cubicBezTo>
                    <a:pt x="1872" y="2520"/>
                    <a:pt x="1872" y="2520"/>
                    <a:pt x="1872" y="2520"/>
                  </a:cubicBezTo>
                  <a:cubicBezTo>
                    <a:pt x="1870" y="2518"/>
                    <a:pt x="1872" y="2517"/>
                    <a:pt x="1877" y="2518"/>
                  </a:cubicBezTo>
                  <a:cubicBezTo>
                    <a:pt x="2103" y="2394"/>
                    <a:pt x="2103" y="2394"/>
                    <a:pt x="2103" y="2394"/>
                  </a:cubicBezTo>
                  <a:cubicBezTo>
                    <a:pt x="2194" y="2345"/>
                    <a:pt x="2250" y="2250"/>
                    <a:pt x="2250" y="2146"/>
                  </a:cubicBezTo>
                  <a:cubicBezTo>
                    <a:pt x="2250" y="1863"/>
                    <a:pt x="2250" y="1863"/>
                    <a:pt x="2250" y="1863"/>
                  </a:cubicBezTo>
                  <a:cubicBezTo>
                    <a:pt x="2250" y="1863"/>
                    <a:pt x="2168" y="1764"/>
                    <a:pt x="2088" y="1605"/>
                  </a:cubicBezTo>
                  <a:cubicBezTo>
                    <a:pt x="2088" y="1605"/>
                    <a:pt x="2088" y="1605"/>
                    <a:pt x="2088" y="1605"/>
                  </a:cubicBezTo>
                  <a:cubicBezTo>
                    <a:pt x="2088" y="1605"/>
                    <a:pt x="2088" y="1605"/>
                    <a:pt x="2088" y="1605"/>
                  </a:cubicBezTo>
                  <a:cubicBezTo>
                    <a:pt x="2078" y="1584"/>
                    <a:pt x="2067" y="1562"/>
                    <a:pt x="2057" y="1539"/>
                  </a:cubicBezTo>
                  <a:cubicBezTo>
                    <a:pt x="2056" y="1536"/>
                    <a:pt x="2054" y="1533"/>
                    <a:pt x="2053" y="1530"/>
                  </a:cubicBezTo>
                  <a:cubicBezTo>
                    <a:pt x="2043" y="1506"/>
                    <a:pt x="2033" y="1482"/>
                    <a:pt x="2023" y="1456"/>
                  </a:cubicBezTo>
                  <a:cubicBezTo>
                    <a:pt x="2022" y="1455"/>
                    <a:pt x="2022" y="1453"/>
                    <a:pt x="2021" y="1451"/>
                  </a:cubicBezTo>
                  <a:cubicBezTo>
                    <a:pt x="2013" y="1429"/>
                    <a:pt x="2005" y="1406"/>
                    <a:pt x="1997" y="1382"/>
                  </a:cubicBezTo>
                  <a:cubicBezTo>
                    <a:pt x="1995" y="1375"/>
                    <a:pt x="1993" y="1369"/>
                    <a:pt x="1991" y="1362"/>
                  </a:cubicBezTo>
                  <a:cubicBezTo>
                    <a:pt x="1984" y="1336"/>
                    <a:pt x="1976" y="1309"/>
                    <a:pt x="1970" y="1282"/>
                  </a:cubicBezTo>
                  <a:cubicBezTo>
                    <a:pt x="1906" y="1240"/>
                    <a:pt x="1863" y="1168"/>
                    <a:pt x="1863" y="1087"/>
                  </a:cubicBezTo>
                  <a:cubicBezTo>
                    <a:pt x="1863" y="776"/>
                    <a:pt x="1863" y="776"/>
                    <a:pt x="1863" y="776"/>
                  </a:cubicBezTo>
                  <a:cubicBezTo>
                    <a:pt x="1863" y="708"/>
                    <a:pt x="1893" y="647"/>
                    <a:pt x="1940" y="604"/>
                  </a:cubicBezTo>
                  <a:cubicBezTo>
                    <a:pt x="1940" y="166"/>
                    <a:pt x="1940" y="166"/>
                    <a:pt x="1940" y="166"/>
                  </a:cubicBezTo>
                  <a:cubicBezTo>
                    <a:pt x="1830" y="81"/>
                    <a:pt x="1661" y="0"/>
                    <a:pt x="1397" y="0"/>
                  </a:cubicBezTo>
                  <a:cubicBezTo>
                    <a:pt x="655" y="0"/>
                    <a:pt x="621" y="621"/>
                    <a:pt x="621" y="621"/>
                  </a:cubicBezTo>
                  <a:cubicBezTo>
                    <a:pt x="621" y="1009"/>
                    <a:pt x="621" y="1009"/>
                    <a:pt x="621" y="1009"/>
                  </a:cubicBezTo>
                  <a:cubicBezTo>
                    <a:pt x="580" y="1046"/>
                    <a:pt x="543" y="1098"/>
                    <a:pt x="543" y="1157"/>
                  </a:cubicBezTo>
                  <a:cubicBezTo>
                    <a:pt x="543" y="1425"/>
                    <a:pt x="543" y="1425"/>
                    <a:pt x="543" y="1425"/>
                  </a:cubicBezTo>
                  <a:cubicBezTo>
                    <a:pt x="543" y="1496"/>
                    <a:pt x="581" y="1558"/>
                    <a:pt x="636" y="1594"/>
                  </a:cubicBezTo>
                  <a:cubicBezTo>
                    <a:pt x="703" y="1886"/>
                    <a:pt x="928" y="2096"/>
                    <a:pt x="928" y="2096"/>
                  </a:cubicBezTo>
                  <a:cubicBezTo>
                    <a:pt x="928" y="2340"/>
                    <a:pt x="928" y="2340"/>
                    <a:pt x="928" y="2340"/>
                  </a:cubicBezTo>
                  <a:cubicBezTo>
                    <a:pt x="928" y="2430"/>
                    <a:pt x="879" y="2512"/>
                    <a:pt x="801" y="2555"/>
                  </a:cubicBezTo>
                  <a:cubicBezTo>
                    <a:pt x="280" y="2881"/>
                    <a:pt x="280" y="2881"/>
                    <a:pt x="280" y="2881"/>
                  </a:cubicBezTo>
                  <a:cubicBezTo>
                    <a:pt x="108" y="2975"/>
                    <a:pt x="0" y="3156"/>
                    <a:pt x="0" y="3353"/>
                  </a:cubicBezTo>
                  <a:cubicBezTo>
                    <a:pt x="0" y="3570"/>
                    <a:pt x="0" y="3570"/>
                    <a:pt x="0" y="3570"/>
                  </a:cubicBezTo>
                  <a:cubicBezTo>
                    <a:pt x="1087" y="3570"/>
                    <a:pt x="1087" y="3570"/>
                    <a:pt x="1087" y="3570"/>
                  </a:cubicBezTo>
                  <a:cubicBezTo>
                    <a:pt x="1087" y="3318"/>
                    <a:pt x="1087" y="3318"/>
                    <a:pt x="1087" y="3318"/>
                  </a:cubicBezTo>
                  <a:cubicBezTo>
                    <a:pt x="1087" y="3091"/>
                    <a:pt x="1211" y="2881"/>
                    <a:pt x="1411" y="27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9" name="Freeform 16">
              <a:extLst>
                <a:ext uri="{FF2B5EF4-FFF2-40B4-BE49-F238E27FC236}">
                  <a16:creationId xmlns:a16="http://schemas.microsoft.com/office/drawing/2014/main" id="{F264F714-E532-4ABA-B5A5-EED640D0A56F}"/>
                </a:ext>
              </a:extLst>
            </p:cNvPr>
            <p:cNvSpPr>
              <a:spLocks/>
            </p:cNvSpPr>
            <p:nvPr/>
          </p:nvSpPr>
          <p:spPr bwMode="auto">
            <a:xfrm>
              <a:off x="2071688" y="3676650"/>
              <a:ext cx="303213" cy="477838"/>
            </a:xfrm>
            <a:custGeom>
              <a:avLst/>
              <a:gdLst>
                <a:gd name="T0" fmla="*/ 1164 w 2250"/>
                <a:gd name="T1" fmla="*/ 3318 h 3570"/>
                <a:gd name="T2" fmla="*/ 1164 w 2250"/>
                <a:gd name="T3" fmla="*/ 3570 h 3570"/>
                <a:gd name="T4" fmla="*/ 2250 w 2250"/>
                <a:gd name="T5" fmla="*/ 3570 h 3570"/>
                <a:gd name="T6" fmla="*/ 2250 w 2250"/>
                <a:gd name="T7" fmla="*/ 3353 h 3570"/>
                <a:gd name="T8" fmla="*/ 1970 w 2250"/>
                <a:gd name="T9" fmla="*/ 2881 h 3570"/>
                <a:gd name="T10" fmla="*/ 1450 w 2250"/>
                <a:gd name="T11" fmla="*/ 2555 h 3570"/>
                <a:gd name="T12" fmla="*/ 1322 w 2250"/>
                <a:gd name="T13" fmla="*/ 2340 h 3570"/>
                <a:gd name="T14" fmla="*/ 1322 w 2250"/>
                <a:gd name="T15" fmla="*/ 2096 h 3570"/>
                <a:gd name="T16" fmla="*/ 1614 w 2250"/>
                <a:gd name="T17" fmla="*/ 1594 h 3570"/>
                <a:gd name="T18" fmla="*/ 1707 w 2250"/>
                <a:gd name="T19" fmla="*/ 1425 h 3570"/>
                <a:gd name="T20" fmla="*/ 1707 w 2250"/>
                <a:gd name="T21" fmla="*/ 1157 h 3570"/>
                <a:gd name="T22" fmla="*/ 1629 w 2250"/>
                <a:gd name="T23" fmla="*/ 1009 h 3570"/>
                <a:gd name="T24" fmla="*/ 1629 w 2250"/>
                <a:gd name="T25" fmla="*/ 621 h 3570"/>
                <a:gd name="T26" fmla="*/ 853 w 2250"/>
                <a:gd name="T27" fmla="*/ 0 h 3570"/>
                <a:gd name="T28" fmla="*/ 310 w 2250"/>
                <a:gd name="T29" fmla="*/ 166 h 3570"/>
                <a:gd name="T30" fmla="*/ 310 w 2250"/>
                <a:gd name="T31" fmla="*/ 604 h 3570"/>
                <a:gd name="T32" fmla="*/ 388 w 2250"/>
                <a:gd name="T33" fmla="*/ 776 h 3570"/>
                <a:gd name="T34" fmla="*/ 388 w 2250"/>
                <a:gd name="T35" fmla="*/ 1087 h 3570"/>
                <a:gd name="T36" fmla="*/ 280 w 2250"/>
                <a:gd name="T37" fmla="*/ 1282 h 3570"/>
                <a:gd name="T38" fmla="*/ 259 w 2250"/>
                <a:gd name="T39" fmla="*/ 1362 h 3570"/>
                <a:gd name="T40" fmla="*/ 253 w 2250"/>
                <a:gd name="T41" fmla="*/ 1382 h 3570"/>
                <a:gd name="T42" fmla="*/ 229 w 2250"/>
                <a:gd name="T43" fmla="*/ 1451 h 3570"/>
                <a:gd name="T44" fmla="*/ 227 w 2250"/>
                <a:gd name="T45" fmla="*/ 1456 h 3570"/>
                <a:gd name="T46" fmla="*/ 197 w 2250"/>
                <a:gd name="T47" fmla="*/ 1530 h 3570"/>
                <a:gd name="T48" fmla="*/ 193 w 2250"/>
                <a:gd name="T49" fmla="*/ 1539 h 3570"/>
                <a:gd name="T50" fmla="*/ 162 w 2250"/>
                <a:gd name="T51" fmla="*/ 1605 h 3570"/>
                <a:gd name="T52" fmla="*/ 162 w 2250"/>
                <a:gd name="T53" fmla="*/ 1605 h 3570"/>
                <a:gd name="T54" fmla="*/ 162 w 2250"/>
                <a:gd name="T55" fmla="*/ 1605 h 3570"/>
                <a:gd name="T56" fmla="*/ 0 w 2250"/>
                <a:gd name="T57" fmla="*/ 1863 h 3570"/>
                <a:gd name="T58" fmla="*/ 0 w 2250"/>
                <a:gd name="T59" fmla="*/ 2146 h 3570"/>
                <a:gd name="T60" fmla="*/ 147 w 2250"/>
                <a:gd name="T61" fmla="*/ 2394 h 3570"/>
                <a:gd name="T62" fmla="*/ 373 w 2250"/>
                <a:gd name="T63" fmla="*/ 2518 h 3570"/>
                <a:gd name="T64" fmla="*/ 378 w 2250"/>
                <a:gd name="T65" fmla="*/ 2520 h 3570"/>
                <a:gd name="T66" fmla="*/ 839 w 2250"/>
                <a:gd name="T67" fmla="*/ 2772 h 3570"/>
                <a:gd name="T68" fmla="*/ 1164 w 2250"/>
                <a:gd name="T69" fmla="*/ 3318 h 3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50" h="3570">
                  <a:moveTo>
                    <a:pt x="1164" y="3318"/>
                  </a:moveTo>
                  <a:cubicBezTo>
                    <a:pt x="1164" y="3570"/>
                    <a:pt x="1164" y="3570"/>
                    <a:pt x="1164" y="3570"/>
                  </a:cubicBezTo>
                  <a:cubicBezTo>
                    <a:pt x="2250" y="3570"/>
                    <a:pt x="2250" y="3570"/>
                    <a:pt x="2250" y="3570"/>
                  </a:cubicBezTo>
                  <a:cubicBezTo>
                    <a:pt x="2250" y="3353"/>
                    <a:pt x="2250" y="3353"/>
                    <a:pt x="2250" y="3353"/>
                  </a:cubicBezTo>
                  <a:cubicBezTo>
                    <a:pt x="2250" y="3156"/>
                    <a:pt x="2142" y="2975"/>
                    <a:pt x="1970" y="2881"/>
                  </a:cubicBezTo>
                  <a:cubicBezTo>
                    <a:pt x="1450" y="2555"/>
                    <a:pt x="1450" y="2555"/>
                    <a:pt x="1450" y="2555"/>
                  </a:cubicBezTo>
                  <a:cubicBezTo>
                    <a:pt x="1371" y="2512"/>
                    <a:pt x="1322" y="2430"/>
                    <a:pt x="1322" y="2340"/>
                  </a:cubicBezTo>
                  <a:cubicBezTo>
                    <a:pt x="1322" y="2096"/>
                    <a:pt x="1322" y="2096"/>
                    <a:pt x="1322" y="2096"/>
                  </a:cubicBezTo>
                  <a:cubicBezTo>
                    <a:pt x="1322" y="2096"/>
                    <a:pt x="1547" y="1886"/>
                    <a:pt x="1614" y="1594"/>
                  </a:cubicBezTo>
                  <a:cubicBezTo>
                    <a:pt x="1670" y="1558"/>
                    <a:pt x="1707" y="1496"/>
                    <a:pt x="1707" y="1425"/>
                  </a:cubicBezTo>
                  <a:cubicBezTo>
                    <a:pt x="1707" y="1157"/>
                    <a:pt x="1707" y="1157"/>
                    <a:pt x="1707" y="1157"/>
                  </a:cubicBezTo>
                  <a:cubicBezTo>
                    <a:pt x="1707" y="1098"/>
                    <a:pt x="1670" y="1046"/>
                    <a:pt x="1629" y="1009"/>
                  </a:cubicBezTo>
                  <a:cubicBezTo>
                    <a:pt x="1629" y="621"/>
                    <a:pt x="1629" y="621"/>
                    <a:pt x="1629" y="621"/>
                  </a:cubicBezTo>
                  <a:cubicBezTo>
                    <a:pt x="1629" y="621"/>
                    <a:pt x="1595" y="0"/>
                    <a:pt x="853" y="0"/>
                  </a:cubicBezTo>
                  <a:cubicBezTo>
                    <a:pt x="590" y="0"/>
                    <a:pt x="420" y="81"/>
                    <a:pt x="310" y="166"/>
                  </a:cubicBezTo>
                  <a:cubicBezTo>
                    <a:pt x="310" y="604"/>
                    <a:pt x="310" y="604"/>
                    <a:pt x="310" y="604"/>
                  </a:cubicBezTo>
                  <a:cubicBezTo>
                    <a:pt x="357" y="647"/>
                    <a:pt x="388" y="708"/>
                    <a:pt x="388" y="776"/>
                  </a:cubicBezTo>
                  <a:cubicBezTo>
                    <a:pt x="388" y="1087"/>
                    <a:pt x="388" y="1087"/>
                    <a:pt x="388" y="1087"/>
                  </a:cubicBezTo>
                  <a:cubicBezTo>
                    <a:pt x="388" y="1168"/>
                    <a:pt x="345" y="1240"/>
                    <a:pt x="280" y="1282"/>
                  </a:cubicBezTo>
                  <a:cubicBezTo>
                    <a:pt x="274" y="1309"/>
                    <a:pt x="267" y="1336"/>
                    <a:pt x="259" y="1362"/>
                  </a:cubicBezTo>
                  <a:cubicBezTo>
                    <a:pt x="257" y="1369"/>
                    <a:pt x="255" y="1375"/>
                    <a:pt x="253" y="1382"/>
                  </a:cubicBezTo>
                  <a:cubicBezTo>
                    <a:pt x="245" y="1406"/>
                    <a:pt x="237" y="1429"/>
                    <a:pt x="229" y="1451"/>
                  </a:cubicBezTo>
                  <a:cubicBezTo>
                    <a:pt x="228" y="1453"/>
                    <a:pt x="228" y="1455"/>
                    <a:pt x="227" y="1456"/>
                  </a:cubicBezTo>
                  <a:cubicBezTo>
                    <a:pt x="218" y="1482"/>
                    <a:pt x="208" y="1506"/>
                    <a:pt x="197" y="1530"/>
                  </a:cubicBezTo>
                  <a:cubicBezTo>
                    <a:pt x="196" y="1533"/>
                    <a:pt x="194" y="1536"/>
                    <a:pt x="193" y="1539"/>
                  </a:cubicBezTo>
                  <a:cubicBezTo>
                    <a:pt x="183" y="1562"/>
                    <a:pt x="173" y="1584"/>
                    <a:pt x="162" y="1605"/>
                  </a:cubicBezTo>
                  <a:cubicBezTo>
                    <a:pt x="162" y="1605"/>
                    <a:pt x="162" y="1605"/>
                    <a:pt x="162" y="1605"/>
                  </a:cubicBezTo>
                  <a:cubicBezTo>
                    <a:pt x="162" y="1605"/>
                    <a:pt x="162" y="1605"/>
                    <a:pt x="162" y="1605"/>
                  </a:cubicBezTo>
                  <a:cubicBezTo>
                    <a:pt x="82" y="1764"/>
                    <a:pt x="0" y="1863"/>
                    <a:pt x="0" y="1863"/>
                  </a:cubicBezTo>
                  <a:cubicBezTo>
                    <a:pt x="0" y="2146"/>
                    <a:pt x="0" y="2146"/>
                    <a:pt x="0" y="2146"/>
                  </a:cubicBezTo>
                  <a:cubicBezTo>
                    <a:pt x="0" y="2250"/>
                    <a:pt x="56" y="2345"/>
                    <a:pt x="147" y="2394"/>
                  </a:cubicBezTo>
                  <a:cubicBezTo>
                    <a:pt x="373" y="2518"/>
                    <a:pt x="373" y="2518"/>
                    <a:pt x="373" y="2518"/>
                  </a:cubicBezTo>
                  <a:cubicBezTo>
                    <a:pt x="378" y="2517"/>
                    <a:pt x="381" y="2518"/>
                    <a:pt x="378" y="2520"/>
                  </a:cubicBezTo>
                  <a:cubicBezTo>
                    <a:pt x="839" y="2772"/>
                    <a:pt x="839" y="2772"/>
                    <a:pt x="839" y="2772"/>
                  </a:cubicBezTo>
                  <a:cubicBezTo>
                    <a:pt x="1039" y="2881"/>
                    <a:pt x="1164" y="3091"/>
                    <a:pt x="1164" y="33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0" name="Freeform 17">
              <a:extLst>
                <a:ext uri="{FF2B5EF4-FFF2-40B4-BE49-F238E27FC236}">
                  <a16:creationId xmlns:a16="http://schemas.microsoft.com/office/drawing/2014/main" id="{EC0F32B0-5C68-40A7-8139-05CC022348A7}"/>
                </a:ext>
              </a:extLst>
            </p:cNvPr>
            <p:cNvSpPr>
              <a:spLocks/>
            </p:cNvSpPr>
            <p:nvPr/>
          </p:nvSpPr>
          <p:spPr bwMode="auto">
            <a:xfrm>
              <a:off x="1782763" y="3603625"/>
              <a:ext cx="460375" cy="550863"/>
            </a:xfrm>
            <a:custGeom>
              <a:avLst/>
              <a:gdLst>
                <a:gd name="T0" fmla="*/ 3070 w 3414"/>
                <a:gd name="T1" fmla="*/ 3320 h 4113"/>
                <a:gd name="T2" fmla="*/ 2329 w 3414"/>
                <a:gd name="T3" fmla="*/ 2949 h 4113"/>
                <a:gd name="T4" fmla="*/ 2173 w 3414"/>
                <a:gd name="T5" fmla="*/ 2696 h 4113"/>
                <a:gd name="T6" fmla="*/ 2173 w 3414"/>
                <a:gd name="T7" fmla="*/ 2406 h 4113"/>
                <a:gd name="T8" fmla="*/ 2243 w 3414"/>
                <a:gd name="T9" fmla="*/ 2315 h 4113"/>
                <a:gd name="T10" fmla="*/ 2473 w 3414"/>
                <a:gd name="T11" fmla="*/ 1851 h 4113"/>
                <a:gd name="T12" fmla="*/ 2638 w 3414"/>
                <a:gd name="T13" fmla="*/ 1630 h 4113"/>
                <a:gd name="T14" fmla="*/ 2638 w 3414"/>
                <a:gd name="T15" fmla="*/ 1319 h 4113"/>
                <a:gd name="T16" fmla="*/ 2561 w 3414"/>
                <a:gd name="T17" fmla="*/ 1147 h 4113"/>
                <a:gd name="T18" fmla="*/ 2561 w 3414"/>
                <a:gd name="T19" fmla="*/ 699 h 4113"/>
                <a:gd name="T20" fmla="*/ 1707 w 3414"/>
                <a:gd name="T21" fmla="*/ 0 h 4113"/>
                <a:gd name="T22" fmla="*/ 854 w 3414"/>
                <a:gd name="T23" fmla="*/ 699 h 4113"/>
                <a:gd name="T24" fmla="*/ 854 w 3414"/>
                <a:gd name="T25" fmla="*/ 1147 h 4113"/>
                <a:gd name="T26" fmla="*/ 776 w 3414"/>
                <a:gd name="T27" fmla="*/ 1319 h 4113"/>
                <a:gd name="T28" fmla="*/ 776 w 3414"/>
                <a:gd name="T29" fmla="*/ 1630 h 4113"/>
                <a:gd name="T30" fmla="*/ 883 w 3414"/>
                <a:gd name="T31" fmla="*/ 1825 h 4113"/>
                <a:gd name="T32" fmla="*/ 1164 w 3414"/>
                <a:gd name="T33" fmla="*/ 2406 h 4113"/>
                <a:gd name="T34" fmla="*/ 1164 w 3414"/>
                <a:gd name="T35" fmla="*/ 2689 h 4113"/>
                <a:gd name="T36" fmla="*/ 1017 w 3414"/>
                <a:gd name="T37" fmla="*/ 2937 h 4113"/>
                <a:gd name="T38" fmla="*/ 324 w 3414"/>
                <a:gd name="T39" fmla="*/ 3315 h 4113"/>
                <a:gd name="T40" fmla="*/ 0 w 3414"/>
                <a:gd name="T41" fmla="*/ 3861 h 4113"/>
                <a:gd name="T42" fmla="*/ 0 w 3414"/>
                <a:gd name="T43" fmla="*/ 4113 h 4113"/>
                <a:gd name="T44" fmla="*/ 3414 w 3414"/>
                <a:gd name="T45" fmla="*/ 4113 h 4113"/>
                <a:gd name="T46" fmla="*/ 3414 w 3414"/>
                <a:gd name="T47" fmla="*/ 3877 h 4113"/>
                <a:gd name="T48" fmla="*/ 3070 w 3414"/>
                <a:gd name="T49" fmla="*/ 3320 h 4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14" h="4113">
                  <a:moveTo>
                    <a:pt x="3070" y="3320"/>
                  </a:moveTo>
                  <a:cubicBezTo>
                    <a:pt x="2329" y="2949"/>
                    <a:pt x="2329" y="2949"/>
                    <a:pt x="2329" y="2949"/>
                  </a:cubicBezTo>
                  <a:cubicBezTo>
                    <a:pt x="2233" y="2901"/>
                    <a:pt x="2173" y="2804"/>
                    <a:pt x="2173" y="2696"/>
                  </a:cubicBezTo>
                  <a:cubicBezTo>
                    <a:pt x="2173" y="2406"/>
                    <a:pt x="2173" y="2406"/>
                    <a:pt x="2173" y="2406"/>
                  </a:cubicBezTo>
                  <a:cubicBezTo>
                    <a:pt x="2193" y="2382"/>
                    <a:pt x="2217" y="2351"/>
                    <a:pt x="2243" y="2315"/>
                  </a:cubicBezTo>
                  <a:cubicBezTo>
                    <a:pt x="2344" y="2173"/>
                    <a:pt x="2420" y="2016"/>
                    <a:pt x="2473" y="1851"/>
                  </a:cubicBezTo>
                  <a:cubicBezTo>
                    <a:pt x="2568" y="1822"/>
                    <a:pt x="2638" y="1734"/>
                    <a:pt x="2638" y="1630"/>
                  </a:cubicBezTo>
                  <a:cubicBezTo>
                    <a:pt x="2638" y="1319"/>
                    <a:pt x="2638" y="1319"/>
                    <a:pt x="2638" y="1319"/>
                  </a:cubicBezTo>
                  <a:cubicBezTo>
                    <a:pt x="2638" y="1251"/>
                    <a:pt x="2608" y="1190"/>
                    <a:pt x="2561" y="1147"/>
                  </a:cubicBezTo>
                  <a:cubicBezTo>
                    <a:pt x="2561" y="699"/>
                    <a:pt x="2561" y="699"/>
                    <a:pt x="2561" y="699"/>
                  </a:cubicBezTo>
                  <a:cubicBezTo>
                    <a:pt x="2561" y="699"/>
                    <a:pt x="2653" y="0"/>
                    <a:pt x="1707" y="0"/>
                  </a:cubicBezTo>
                  <a:cubicBezTo>
                    <a:pt x="761" y="0"/>
                    <a:pt x="854" y="699"/>
                    <a:pt x="854" y="699"/>
                  </a:cubicBezTo>
                  <a:cubicBezTo>
                    <a:pt x="854" y="1147"/>
                    <a:pt x="854" y="1147"/>
                    <a:pt x="854" y="1147"/>
                  </a:cubicBezTo>
                  <a:cubicBezTo>
                    <a:pt x="806" y="1190"/>
                    <a:pt x="776" y="1251"/>
                    <a:pt x="776" y="1319"/>
                  </a:cubicBezTo>
                  <a:cubicBezTo>
                    <a:pt x="776" y="1630"/>
                    <a:pt x="776" y="1630"/>
                    <a:pt x="776" y="1630"/>
                  </a:cubicBezTo>
                  <a:cubicBezTo>
                    <a:pt x="776" y="1711"/>
                    <a:pt x="819" y="1783"/>
                    <a:pt x="883" y="1825"/>
                  </a:cubicBezTo>
                  <a:cubicBezTo>
                    <a:pt x="961" y="2163"/>
                    <a:pt x="1164" y="2406"/>
                    <a:pt x="1164" y="2406"/>
                  </a:cubicBezTo>
                  <a:cubicBezTo>
                    <a:pt x="1164" y="2689"/>
                    <a:pt x="1164" y="2689"/>
                    <a:pt x="1164" y="2689"/>
                  </a:cubicBezTo>
                  <a:cubicBezTo>
                    <a:pt x="1164" y="2793"/>
                    <a:pt x="1107" y="2888"/>
                    <a:pt x="1017" y="2937"/>
                  </a:cubicBezTo>
                  <a:cubicBezTo>
                    <a:pt x="324" y="3315"/>
                    <a:pt x="324" y="3315"/>
                    <a:pt x="324" y="3315"/>
                  </a:cubicBezTo>
                  <a:cubicBezTo>
                    <a:pt x="124" y="3424"/>
                    <a:pt x="0" y="3634"/>
                    <a:pt x="0" y="3861"/>
                  </a:cubicBezTo>
                  <a:cubicBezTo>
                    <a:pt x="0" y="4113"/>
                    <a:pt x="0" y="4113"/>
                    <a:pt x="0" y="4113"/>
                  </a:cubicBezTo>
                  <a:cubicBezTo>
                    <a:pt x="3414" y="4113"/>
                    <a:pt x="3414" y="4113"/>
                    <a:pt x="3414" y="4113"/>
                  </a:cubicBezTo>
                  <a:cubicBezTo>
                    <a:pt x="3414" y="3877"/>
                    <a:pt x="3414" y="3877"/>
                    <a:pt x="3414" y="3877"/>
                  </a:cubicBezTo>
                  <a:cubicBezTo>
                    <a:pt x="3414" y="3641"/>
                    <a:pt x="3281" y="3425"/>
                    <a:pt x="3070" y="332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sp>
        <p:nvSpPr>
          <p:cNvPr id="131" name="TextBox 130">
            <a:extLst>
              <a:ext uri="{FF2B5EF4-FFF2-40B4-BE49-F238E27FC236}">
                <a16:creationId xmlns:a16="http://schemas.microsoft.com/office/drawing/2014/main" id="{D074AE68-CD8F-4FE8-9FA9-464218651B1A}"/>
              </a:ext>
            </a:extLst>
          </p:cNvPr>
          <p:cNvSpPr txBox="1"/>
          <p:nvPr/>
        </p:nvSpPr>
        <p:spPr>
          <a:xfrm>
            <a:off x="2835653" y="1502899"/>
            <a:ext cx="537327" cy="461665"/>
          </a:xfrm>
          <a:prstGeom prst="rect">
            <a:avLst/>
          </a:prstGeom>
          <a:noFill/>
        </p:spPr>
        <p:txBody>
          <a:bodyPr wrap="none" rtlCol="0">
            <a:spAutoFit/>
          </a:bodyPr>
          <a:lstStyle/>
          <a:p>
            <a:r>
              <a:rPr lang="en-IN" b="1" dirty="0">
                <a:solidFill>
                  <a:schemeClr val="bg1"/>
                </a:solidFill>
                <a:latin typeface="Open Sans" panose="020B0606030504020204" pitchFamily="34" charset="0"/>
                <a:ea typeface="Open Sans" panose="020B0606030504020204" pitchFamily="34" charset="0"/>
                <a:cs typeface="Open Sans" panose="020B0606030504020204" pitchFamily="34" charset="0"/>
              </a:rPr>
              <a:t>01</a:t>
            </a:r>
          </a:p>
        </p:txBody>
      </p:sp>
      <p:sp>
        <p:nvSpPr>
          <p:cNvPr id="132" name="TextBox 131">
            <a:extLst>
              <a:ext uri="{FF2B5EF4-FFF2-40B4-BE49-F238E27FC236}">
                <a16:creationId xmlns:a16="http://schemas.microsoft.com/office/drawing/2014/main" id="{8BFB1AE5-EBD3-4376-A61E-1CEAF54A80DD}"/>
              </a:ext>
            </a:extLst>
          </p:cNvPr>
          <p:cNvSpPr txBox="1"/>
          <p:nvPr/>
        </p:nvSpPr>
        <p:spPr>
          <a:xfrm>
            <a:off x="2835653" y="5397293"/>
            <a:ext cx="537327" cy="461665"/>
          </a:xfrm>
          <a:prstGeom prst="rect">
            <a:avLst/>
          </a:prstGeom>
          <a:noFill/>
        </p:spPr>
        <p:txBody>
          <a:bodyPr wrap="none" rtlCol="0">
            <a:spAutoFit/>
          </a:bodyPr>
          <a:lstStyle/>
          <a:p>
            <a:r>
              <a:rPr lang="en-IN" b="1" dirty="0">
                <a:solidFill>
                  <a:schemeClr val="bg1"/>
                </a:solidFill>
                <a:latin typeface="Open Sans" panose="020B0606030504020204" pitchFamily="34" charset="0"/>
                <a:ea typeface="Open Sans" panose="020B0606030504020204" pitchFamily="34" charset="0"/>
                <a:cs typeface="Open Sans" panose="020B0606030504020204" pitchFamily="34" charset="0"/>
              </a:rPr>
              <a:t>05</a:t>
            </a:r>
          </a:p>
        </p:txBody>
      </p:sp>
      <p:sp>
        <p:nvSpPr>
          <p:cNvPr id="133" name="TextBox 132">
            <a:extLst>
              <a:ext uri="{FF2B5EF4-FFF2-40B4-BE49-F238E27FC236}">
                <a16:creationId xmlns:a16="http://schemas.microsoft.com/office/drawing/2014/main" id="{2A1F7BD8-C0F1-4F16-A57A-61DC0180AD07}"/>
              </a:ext>
            </a:extLst>
          </p:cNvPr>
          <p:cNvSpPr txBox="1"/>
          <p:nvPr/>
        </p:nvSpPr>
        <p:spPr>
          <a:xfrm>
            <a:off x="3913014" y="4549534"/>
            <a:ext cx="537327" cy="461665"/>
          </a:xfrm>
          <a:prstGeom prst="rect">
            <a:avLst/>
          </a:prstGeom>
          <a:noFill/>
        </p:spPr>
        <p:txBody>
          <a:bodyPr wrap="none" rtlCol="0">
            <a:spAutoFit/>
          </a:bodyPr>
          <a:lstStyle/>
          <a:p>
            <a:r>
              <a:rPr lang="en-IN" b="1" dirty="0">
                <a:solidFill>
                  <a:schemeClr val="bg1"/>
                </a:solidFill>
                <a:latin typeface="Open Sans" panose="020B0606030504020204" pitchFamily="34" charset="0"/>
                <a:ea typeface="Open Sans" panose="020B0606030504020204" pitchFamily="34" charset="0"/>
                <a:cs typeface="Open Sans" panose="020B0606030504020204" pitchFamily="34" charset="0"/>
              </a:rPr>
              <a:t>04</a:t>
            </a:r>
          </a:p>
        </p:txBody>
      </p:sp>
      <p:sp>
        <p:nvSpPr>
          <p:cNvPr id="134" name="TextBox 133">
            <a:extLst>
              <a:ext uri="{FF2B5EF4-FFF2-40B4-BE49-F238E27FC236}">
                <a16:creationId xmlns:a16="http://schemas.microsoft.com/office/drawing/2014/main" id="{3E52C675-3A1D-4F3C-A582-06338CF641D4}"/>
              </a:ext>
            </a:extLst>
          </p:cNvPr>
          <p:cNvSpPr txBox="1"/>
          <p:nvPr/>
        </p:nvSpPr>
        <p:spPr>
          <a:xfrm>
            <a:off x="4928560" y="3511400"/>
            <a:ext cx="537327" cy="461665"/>
          </a:xfrm>
          <a:prstGeom prst="rect">
            <a:avLst/>
          </a:prstGeom>
          <a:noFill/>
        </p:spPr>
        <p:txBody>
          <a:bodyPr wrap="none" rtlCol="0">
            <a:spAutoFit/>
          </a:bodyPr>
          <a:lstStyle/>
          <a:p>
            <a:r>
              <a:rPr lang="en-IN" b="1" dirty="0">
                <a:solidFill>
                  <a:schemeClr val="bg1"/>
                </a:solidFill>
                <a:latin typeface="Open Sans" panose="020B0606030504020204" pitchFamily="34" charset="0"/>
                <a:ea typeface="Open Sans" panose="020B0606030504020204" pitchFamily="34" charset="0"/>
                <a:cs typeface="Open Sans" panose="020B0606030504020204" pitchFamily="34" charset="0"/>
              </a:rPr>
              <a:t>03</a:t>
            </a:r>
          </a:p>
        </p:txBody>
      </p:sp>
      <p:sp>
        <p:nvSpPr>
          <p:cNvPr id="135" name="TextBox 134">
            <a:extLst>
              <a:ext uri="{FF2B5EF4-FFF2-40B4-BE49-F238E27FC236}">
                <a16:creationId xmlns:a16="http://schemas.microsoft.com/office/drawing/2014/main" id="{F8A25FB4-694E-4F1C-BEC6-90965B2564D8}"/>
              </a:ext>
            </a:extLst>
          </p:cNvPr>
          <p:cNvSpPr txBox="1"/>
          <p:nvPr/>
        </p:nvSpPr>
        <p:spPr>
          <a:xfrm>
            <a:off x="3913014" y="2447798"/>
            <a:ext cx="537327" cy="461665"/>
          </a:xfrm>
          <a:prstGeom prst="rect">
            <a:avLst/>
          </a:prstGeom>
          <a:noFill/>
        </p:spPr>
        <p:txBody>
          <a:bodyPr wrap="none" rtlCol="0">
            <a:spAutoFit/>
          </a:bodyPr>
          <a:lstStyle/>
          <a:p>
            <a:r>
              <a:rPr lang="en-IN" b="1" dirty="0">
                <a:solidFill>
                  <a:schemeClr val="bg1"/>
                </a:solidFill>
                <a:latin typeface="Open Sans" panose="020B0606030504020204" pitchFamily="34" charset="0"/>
                <a:ea typeface="Open Sans" panose="020B0606030504020204" pitchFamily="34" charset="0"/>
                <a:cs typeface="Open Sans" panose="020B0606030504020204" pitchFamily="34" charset="0"/>
              </a:rPr>
              <a:t>02</a:t>
            </a:r>
          </a:p>
        </p:txBody>
      </p:sp>
    </p:spTree>
    <p:extLst>
      <p:ext uri="{BB962C8B-B14F-4D97-AF65-F5344CB8AC3E}">
        <p14:creationId xmlns:p14="http://schemas.microsoft.com/office/powerpoint/2010/main" val="25233646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Information interaction illustration vector free download"/>
          <p:cNvPicPr>
            <a:picLocks noChangeAspect="1" noChangeArrowheads="1"/>
          </p:cNvPicPr>
          <p:nvPr/>
        </p:nvPicPr>
        <p:blipFill rotWithShape="1">
          <a:blip r:embed="rId2">
            <a:extLst>
              <a:ext uri="{28A0092B-C50C-407E-A947-70E740481C1C}">
                <a14:useLocalDpi xmlns:a14="http://schemas.microsoft.com/office/drawing/2010/main" val="0"/>
              </a:ext>
            </a:extLst>
          </a:blip>
          <a:srcRect l="278" t="17782" r="-278" b="18775"/>
          <a:stretch/>
        </p:blipFill>
        <p:spPr bwMode="auto">
          <a:xfrm>
            <a:off x="7183276" y="2981738"/>
            <a:ext cx="4762500" cy="302149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Data Category Annotations</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6" name="Picture 1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6" name="Text Placeholder 2"/>
          <p:cNvSpPr txBox="1">
            <a:spLocks/>
          </p:cNvSpPr>
          <p:nvPr/>
        </p:nvSpPr>
        <p:spPr>
          <a:xfrm>
            <a:off x="324000" y="749785"/>
            <a:ext cx="11545200" cy="43910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800" dirty="0">
                <a:solidFill>
                  <a:schemeClr val="tx2"/>
                </a:solidFill>
              </a:rPr>
              <a:t>Annotate the data category as follows:</a:t>
            </a:r>
          </a:p>
          <a:p>
            <a:endParaRPr lang="en-US" sz="1800" dirty="0">
              <a:solidFill>
                <a:schemeClr val="tx2"/>
              </a:solidFill>
            </a:endParaRPr>
          </a:p>
          <a:p>
            <a:pPr marL="285750" indent="-285750">
              <a:buFont typeface="Wingdings" panose="05000000000000000000" pitchFamily="2" charset="2"/>
              <a:buChar char="q"/>
            </a:pPr>
            <a:r>
              <a:rPr lang="en-US" sz="1800" dirty="0">
                <a:solidFill>
                  <a:schemeClr val="tx2"/>
                </a:solidFill>
              </a:rPr>
              <a:t>Plain transaction data as </a:t>
            </a:r>
            <a:r>
              <a:rPr lang="en-US" sz="1800" dirty="0">
                <a:solidFill>
                  <a:schemeClr val="tx2"/>
                </a:solidFill>
                <a:latin typeface="Courier New" panose="02070309020205020404" pitchFamily="49" charset="0"/>
                <a:cs typeface="Courier New" panose="02070309020205020404" pitchFamily="49" charset="0"/>
              </a:rPr>
              <a:t>@Analytics.dataCategory: #FACT</a:t>
            </a:r>
            <a:r>
              <a:rPr lang="en-US" sz="1800" dirty="0">
                <a:solidFill>
                  <a:schemeClr val="tx2"/>
                </a:solidFill>
              </a:rPr>
              <a:t>,</a:t>
            </a:r>
          </a:p>
          <a:p>
            <a:endParaRPr lang="en-US" sz="1800" dirty="0">
              <a:solidFill>
                <a:schemeClr val="tx2"/>
              </a:solidFill>
            </a:endParaRPr>
          </a:p>
          <a:p>
            <a:pPr marL="285750" indent="-285750">
              <a:buFont typeface="Wingdings" panose="05000000000000000000" pitchFamily="2" charset="2"/>
              <a:buChar char="q"/>
            </a:pPr>
            <a:r>
              <a:rPr lang="en-US" sz="1800" dirty="0">
                <a:solidFill>
                  <a:schemeClr val="tx2"/>
                </a:solidFill>
              </a:rPr>
              <a:t>Transaction data containing all relevant fields for data aggregation as </a:t>
            </a:r>
            <a:r>
              <a:rPr lang="en-US" sz="1800" dirty="0">
                <a:solidFill>
                  <a:schemeClr val="tx2"/>
                </a:solidFill>
                <a:latin typeface="Courier New" panose="02070309020205020404" pitchFamily="49" charset="0"/>
                <a:cs typeface="Courier New" panose="02070309020205020404" pitchFamily="49" charset="0"/>
              </a:rPr>
              <a:t>@Analytics.dataCategory: #CUBE</a:t>
            </a:r>
            <a:r>
              <a:rPr lang="en-US" sz="1800" dirty="0">
                <a:solidFill>
                  <a:schemeClr val="tx2"/>
                </a:solidFill>
              </a:rPr>
              <a:t>,</a:t>
            </a:r>
          </a:p>
          <a:p>
            <a:endParaRPr lang="en-US" sz="1800" dirty="0">
              <a:solidFill>
                <a:schemeClr val="tx2"/>
              </a:solidFill>
            </a:endParaRPr>
          </a:p>
          <a:p>
            <a:pPr marL="285750" indent="-285750">
              <a:buFont typeface="Wingdings" panose="05000000000000000000" pitchFamily="2" charset="2"/>
              <a:buChar char="q"/>
            </a:pPr>
            <a:r>
              <a:rPr lang="en-US" sz="1800" dirty="0">
                <a:solidFill>
                  <a:schemeClr val="tx2"/>
                </a:solidFill>
              </a:rPr>
              <a:t>Business documents, configuration and master data including keys and attributes as </a:t>
            </a:r>
            <a:r>
              <a:rPr lang="en-US" sz="1800" dirty="0">
                <a:solidFill>
                  <a:schemeClr val="tx2"/>
                </a:solidFill>
                <a:latin typeface="Courier New" panose="02070309020205020404" pitchFamily="49" charset="0"/>
                <a:cs typeface="Courier New" panose="02070309020205020404" pitchFamily="49" charset="0"/>
              </a:rPr>
              <a:t>@Analytics.dataCategory: #DIMENSION</a:t>
            </a:r>
            <a:r>
              <a:rPr lang="en-US" sz="1800" dirty="0">
                <a:solidFill>
                  <a:schemeClr val="tx2"/>
                </a:solidFill>
              </a:rPr>
              <a:t>,</a:t>
            </a:r>
          </a:p>
          <a:p>
            <a:endParaRPr lang="en-US" sz="1800" dirty="0">
              <a:solidFill>
                <a:schemeClr val="tx2"/>
              </a:solidFill>
            </a:endParaRPr>
          </a:p>
          <a:p>
            <a:pPr marL="285750" indent="-285750">
              <a:buFont typeface="Wingdings" panose="05000000000000000000" pitchFamily="2" charset="2"/>
              <a:buChar char="q"/>
            </a:pPr>
            <a:r>
              <a:rPr lang="en-US" sz="1800" dirty="0">
                <a:solidFill>
                  <a:schemeClr val="tx2"/>
                </a:solidFill>
              </a:rPr>
              <a:t>Language-dependent texts as </a:t>
            </a:r>
            <a:r>
              <a:rPr lang="en-US" sz="1800" dirty="0">
                <a:solidFill>
                  <a:schemeClr val="tx2"/>
                </a:solidFill>
                <a:latin typeface="Courier New" panose="02070309020205020404" pitchFamily="49" charset="0"/>
                <a:cs typeface="Courier New" panose="02070309020205020404" pitchFamily="49" charset="0"/>
              </a:rPr>
              <a:t>@ObjectModel.dataCategory: #TEXT</a:t>
            </a:r>
            <a:r>
              <a:rPr lang="en-US" sz="1800" dirty="0">
                <a:solidFill>
                  <a:schemeClr val="tx2"/>
                </a:solidFill>
              </a:rPr>
              <a:t>,</a:t>
            </a:r>
          </a:p>
          <a:p>
            <a:endParaRPr lang="en-US" sz="1800" dirty="0">
              <a:solidFill>
                <a:schemeClr val="tx2"/>
              </a:solidFill>
            </a:endParaRPr>
          </a:p>
          <a:p>
            <a:pPr marL="285750" indent="-285750">
              <a:buFont typeface="Wingdings" panose="05000000000000000000" pitchFamily="2" charset="2"/>
              <a:buChar char="q"/>
            </a:pPr>
            <a:r>
              <a:rPr lang="en-US" sz="1800" dirty="0">
                <a:solidFill>
                  <a:schemeClr val="tx2"/>
                </a:solidFill>
              </a:rPr>
              <a:t>Hierarchies as </a:t>
            </a:r>
            <a:r>
              <a:rPr lang="en-US" sz="1800" dirty="0">
                <a:solidFill>
                  <a:schemeClr val="tx2"/>
                </a:solidFill>
                <a:latin typeface="Courier New" panose="02070309020205020404" pitchFamily="49" charset="0"/>
                <a:cs typeface="Courier New" panose="02070309020205020404" pitchFamily="49" charset="0"/>
              </a:rPr>
              <a:t>@ObjectModel.dataCategory: #HIERARCHY</a:t>
            </a:r>
            <a:r>
              <a:rPr lang="en-US" sz="1800" dirty="0">
                <a:solidFill>
                  <a:schemeClr val="tx2"/>
                </a:solidFill>
                <a:cs typeface="Courier New" panose="02070309020205020404" pitchFamily="49" charset="0"/>
              </a:rPr>
              <a:t>.</a:t>
            </a:r>
          </a:p>
          <a:p>
            <a:endParaRPr lang="en-US" dirty="0"/>
          </a:p>
        </p:txBody>
      </p:sp>
    </p:spTree>
    <p:extLst>
      <p:ext uri="{BB962C8B-B14F-4D97-AF65-F5344CB8AC3E}">
        <p14:creationId xmlns:p14="http://schemas.microsoft.com/office/powerpoint/2010/main" val="17541998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5121565" y="2468537"/>
            <a:ext cx="3999345"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t>Break</a:t>
            </a:r>
            <a:endParaRPr lang="en-US" b="1" dirty="0"/>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026" name="Picture 2" descr="Coffee break line icon clock and cup Royalty Free Vector">
            <a:extLst>
              <a:ext uri="{FF2B5EF4-FFF2-40B4-BE49-F238E27FC236}">
                <a16:creationId xmlns:a16="http://schemas.microsoft.com/office/drawing/2014/main" id="{ECB33168-3F45-4992-99CB-0ADDAF54E894}"/>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4176" b="11918"/>
          <a:stretch/>
        </p:blipFill>
        <p:spPr bwMode="auto">
          <a:xfrm>
            <a:off x="2634730" y="1969714"/>
            <a:ext cx="2436034" cy="220749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Tree>
    <p:extLst>
      <p:ext uri="{BB962C8B-B14F-4D97-AF65-F5344CB8AC3E}">
        <p14:creationId xmlns:p14="http://schemas.microsoft.com/office/powerpoint/2010/main" val="35796907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Embedded Analytics</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6" name="Picture 1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Rectangle 4"/>
          <p:cNvSpPr/>
          <p:nvPr/>
        </p:nvSpPr>
        <p:spPr>
          <a:xfrm>
            <a:off x="261765" y="1007310"/>
            <a:ext cx="11345016" cy="923330"/>
          </a:xfrm>
          <a:prstGeom prst="rect">
            <a:avLst/>
          </a:prstGeom>
        </p:spPr>
        <p:txBody>
          <a:bodyPr wrap="square">
            <a:spAutoFit/>
          </a:bodyPr>
          <a:lstStyle/>
          <a:p>
            <a:r>
              <a:rPr lang="en-US" dirty="0">
                <a:solidFill>
                  <a:srgbClr val="202124"/>
                </a:solidFill>
                <a:latin typeface="arial" panose="020B0604020202020204" pitchFamily="34" charset="0"/>
              </a:rPr>
              <a:t>The </a:t>
            </a:r>
            <a:r>
              <a:rPr lang="en-US" b="1" dirty="0">
                <a:solidFill>
                  <a:srgbClr val="202124"/>
                </a:solidFill>
                <a:latin typeface="arial" panose="020B0604020202020204" pitchFamily="34" charset="0"/>
              </a:rPr>
              <a:t>embedded analytics</a:t>
            </a:r>
            <a:r>
              <a:rPr lang="en-US" dirty="0">
                <a:solidFill>
                  <a:srgbClr val="202124"/>
                </a:solidFill>
                <a:latin typeface="arial" panose="020B0604020202020204" pitchFamily="34" charset="0"/>
              </a:rPr>
              <a:t> in SAP </a:t>
            </a:r>
            <a:r>
              <a:rPr lang="en-US" b="1" dirty="0">
                <a:solidFill>
                  <a:srgbClr val="202124"/>
                </a:solidFill>
                <a:latin typeface="arial" panose="020B0604020202020204" pitchFamily="34" charset="0"/>
              </a:rPr>
              <a:t>S</a:t>
            </a:r>
            <a:r>
              <a:rPr lang="en-US" dirty="0">
                <a:solidFill>
                  <a:srgbClr val="202124"/>
                </a:solidFill>
                <a:latin typeface="arial" panose="020B0604020202020204" pitchFamily="34" charset="0"/>
              </a:rPr>
              <a:t>/</a:t>
            </a:r>
            <a:r>
              <a:rPr lang="en-US" b="1" dirty="0">
                <a:solidFill>
                  <a:srgbClr val="202124"/>
                </a:solidFill>
                <a:latin typeface="arial" panose="020B0604020202020204" pitchFamily="34" charset="0"/>
              </a:rPr>
              <a:t>4HANA</a:t>
            </a:r>
            <a:r>
              <a:rPr lang="en-US" dirty="0">
                <a:solidFill>
                  <a:srgbClr val="202124"/>
                </a:solidFill>
                <a:latin typeface="arial" panose="020B0604020202020204" pitchFamily="34" charset="0"/>
              </a:rPr>
              <a:t> provide real-time insights into transactional data. ... With predefined content – visualized in Fiori – the solution offers a kick-start in operational reporting, without the direct need for a separate reporting platform.</a:t>
            </a:r>
            <a:endParaRPr lang="en-US" dirty="0"/>
          </a:p>
        </p:txBody>
      </p:sp>
      <p:pic>
        <p:nvPicPr>
          <p:cNvPr id="1026" name="Picture 2" descr="https://blogs.sap.com/wp-content/uploads/2016/05/component_view_96286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8849" y="1988525"/>
            <a:ext cx="8002116" cy="44731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87082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Query Browser </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6" name="Picture 1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Rectangle 4"/>
          <p:cNvSpPr/>
          <p:nvPr/>
        </p:nvSpPr>
        <p:spPr>
          <a:xfrm>
            <a:off x="344558" y="1067596"/>
            <a:ext cx="11264348" cy="923330"/>
          </a:xfrm>
          <a:prstGeom prst="rect">
            <a:avLst/>
          </a:prstGeom>
        </p:spPr>
        <p:txBody>
          <a:bodyPr wrap="square">
            <a:spAutoFit/>
          </a:bodyPr>
          <a:lstStyle/>
          <a:p>
            <a:r>
              <a:rPr lang="en-US" dirty="0">
                <a:solidFill>
                  <a:srgbClr val="202124"/>
                </a:solidFill>
                <a:latin typeface="arial" panose="020B0604020202020204" pitchFamily="34" charset="0"/>
              </a:rPr>
              <a:t>The </a:t>
            </a:r>
            <a:r>
              <a:rPr lang="en-US" b="1" dirty="0">
                <a:solidFill>
                  <a:srgbClr val="202124"/>
                </a:solidFill>
                <a:latin typeface="arial" panose="020B0604020202020204" pitchFamily="34" charset="0"/>
              </a:rPr>
              <a:t>Query Browser</a:t>
            </a:r>
            <a:r>
              <a:rPr lang="en-US" dirty="0">
                <a:solidFill>
                  <a:srgbClr val="202124"/>
                </a:solidFill>
                <a:latin typeface="arial" panose="020B0604020202020204" pitchFamily="34" charset="0"/>
              </a:rPr>
              <a:t> is an SAP </a:t>
            </a:r>
            <a:r>
              <a:rPr lang="en-US" b="1" dirty="0">
                <a:solidFill>
                  <a:srgbClr val="202124"/>
                </a:solidFill>
                <a:latin typeface="arial" panose="020B0604020202020204" pitchFamily="34" charset="0"/>
              </a:rPr>
              <a:t>fiori</a:t>
            </a:r>
            <a:r>
              <a:rPr lang="en-US" dirty="0">
                <a:solidFill>
                  <a:srgbClr val="202124"/>
                </a:solidFill>
                <a:latin typeface="arial" panose="020B0604020202020204" pitchFamily="34" charset="0"/>
              </a:rPr>
              <a:t> application which allows end-user to search for an analytical </a:t>
            </a:r>
            <a:r>
              <a:rPr lang="en-US" b="1" dirty="0">
                <a:solidFill>
                  <a:srgbClr val="202124"/>
                </a:solidFill>
                <a:latin typeface="arial" panose="020B0604020202020204" pitchFamily="34" charset="0"/>
              </a:rPr>
              <a:t>query</a:t>
            </a:r>
            <a:r>
              <a:rPr lang="en-US" dirty="0">
                <a:solidFill>
                  <a:srgbClr val="202124"/>
                </a:solidFill>
                <a:latin typeface="arial" panose="020B0604020202020204" pitchFamily="34" charset="0"/>
              </a:rPr>
              <a:t> and perform ad-hoc reporting on it. The </a:t>
            </a:r>
            <a:r>
              <a:rPr lang="en-US" b="1" dirty="0">
                <a:solidFill>
                  <a:srgbClr val="202124"/>
                </a:solidFill>
                <a:latin typeface="arial" panose="020B0604020202020204" pitchFamily="34" charset="0"/>
              </a:rPr>
              <a:t>Query Browser</a:t>
            </a:r>
            <a:r>
              <a:rPr lang="en-US" dirty="0">
                <a:solidFill>
                  <a:srgbClr val="202124"/>
                </a:solidFill>
                <a:latin typeface="arial" panose="020B0604020202020204" pitchFamily="34" charset="0"/>
              </a:rPr>
              <a:t> is available as a tile in SAP </a:t>
            </a:r>
            <a:r>
              <a:rPr lang="en-US" b="1" dirty="0">
                <a:solidFill>
                  <a:srgbClr val="202124"/>
                </a:solidFill>
                <a:latin typeface="arial" panose="020B0604020202020204" pitchFamily="34" charset="0"/>
              </a:rPr>
              <a:t>Fiori</a:t>
            </a:r>
            <a:r>
              <a:rPr lang="en-US" dirty="0">
                <a:solidFill>
                  <a:srgbClr val="202124"/>
                </a:solidFill>
                <a:latin typeface="arial" panose="020B0604020202020204" pitchFamily="34" charset="0"/>
              </a:rPr>
              <a:t> Launchpad. It displays all the SAP standard analytical </a:t>
            </a:r>
            <a:r>
              <a:rPr lang="en-US" b="1" dirty="0">
                <a:solidFill>
                  <a:srgbClr val="202124"/>
                </a:solidFill>
                <a:latin typeface="arial" panose="020B0604020202020204" pitchFamily="34" charset="0"/>
              </a:rPr>
              <a:t>queries</a:t>
            </a:r>
            <a:r>
              <a:rPr lang="en-US" dirty="0">
                <a:solidFill>
                  <a:srgbClr val="202124"/>
                </a:solidFill>
                <a:latin typeface="arial" panose="020B0604020202020204" pitchFamily="34" charset="0"/>
              </a:rPr>
              <a:t> and custom analytical </a:t>
            </a:r>
            <a:r>
              <a:rPr lang="en-US" b="1" dirty="0">
                <a:solidFill>
                  <a:srgbClr val="202124"/>
                </a:solidFill>
                <a:latin typeface="arial" panose="020B0604020202020204" pitchFamily="34" charset="0"/>
              </a:rPr>
              <a:t>queries</a:t>
            </a:r>
            <a:r>
              <a:rPr lang="en-US" dirty="0">
                <a:solidFill>
                  <a:srgbClr val="202124"/>
                </a:solidFill>
                <a:latin typeface="arial" panose="020B0604020202020204" pitchFamily="34" charset="0"/>
              </a:rPr>
              <a:t> to which the user has access.</a:t>
            </a:r>
            <a:endParaRPr lang="en-US" dirty="0"/>
          </a:p>
        </p:txBody>
      </p:sp>
      <p:pic>
        <p:nvPicPr>
          <p:cNvPr id="2050" name="Picture 2" descr="Query Browser in S/4 HANA Analytic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1770" y="2351578"/>
            <a:ext cx="8231124" cy="4023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53563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Analytic List Page</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6" name="Picture 1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Rectangle 4"/>
          <p:cNvSpPr/>
          <p:nvPr/>
        </p:nvSpPr>
        <p:spPr>
          <a:xfrm>
            <a:off x="261764" y="934028"/>
            <a:ext cx="11519419" cy="1477328"/>
          </a:xfrm>
          <a:prstGeom prst="rect">
            <a:avLst/>
          </a:prstGeom>
        </p:spPr>
        <p:txBody>
          <a:bodyPr wrap="square">
            <a:spAutoFit/>
          </a:bodyPr>
          <a:lstStyle/>
          <a:p>
            <a:r>
              <a:rPr lang="en-US" dirty="0">
                <a:latin typeface="Benton Sans"/>
              </a:rPr>
              <a:t>Analytical List Page (ALP) is an SAP Fiori elements application for detailed analytics.</a:t>
            </a:r>
          </a:p>
          <a:p>
            <a:endParaRPr lang="en-US" dirty="0">
              <a:latin typeface="Benton Sans"/>
            </a:endParaRPr>
          </a:p>
          <a:p>
            <a:r>
              <a:rPr lang="en-US" dirty="0">
                <a:latin typeface="Benton Sans"/>
              </a:rPr>
              <a:t>ALP lets you analyze data from different perspectives, investigate a root cause, and to act on transactional content. You can identify relevant areas within data sets or significant single instances using data visualization and business intelligence. All this can be done seamlessly within one page.</a:t>
            </a:r>
            <a:endParaRPr lang="en-US" b="0" i="0" dirty="0">
              <a:effectLst/>
              <a:latin typeface="Benton Sans"/>
            </a:endParaRPr>
          </a:p>
        </p:txBody>
      </p:sp>
      <p:pic>
        <p:nvPicPr>
          <p:cNvPr id="5122" name="Picture 2" descr="Analytical List Page (SAP Fiori Element) | SAP Fiori Design Guideline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44055" y="2413792"/>
            <a:ext cx="7846476" cy="43614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14992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US" sz="3600" dirty="0">
                <a:latin typeface="Cooper Black" panose="0208090404030B020404" pitchFamily="18" charset="0"/>
              </a:rPr>
              <a:t>Overview Page ( OVP )</a:t>
            </a:r>
            <a:endParaRPr lang="en-US" sz="3600" b="0" i="0" dirty="0">
              <a:effectLst/>
              <a:latin typeface="Cooper Black" panose="0208090404030B020404" pitchFamily="18" charset="0"/>
            </a:endParaRP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Rectangle 2"/>
          <p:cNvSpPr/>
          <p:nvPr/>
        </p:nvSpPr>
        <p:spPr>
          <a:xfrm>
            <a:off x="381033" y="948329"/>
            <a:ext cx="10962826" cy="923330"/>
          </a:xfrm>
          <a:prstGeom prst="rect">
            <a:avLst/>
          </a:prstGeom>
        </p:spPr>
        <p:txBody>
          <a:bodyPr wrap="square">
            <a:spAutoFit/>
          </a:bodyPr>
          <a:lstStyle/>
          <a:p>
            <a:r>
              <a:rPr lang="en-US" dirty="0">
                <a:solidFill>
                  <a:srgbClr val="202124"/>
                </a:solidFill>
                <a:latin typeface="arial" panose="020B0604020202020204" pitchFamily="34" charset="0"/>
              </a:rPr>
              <a:t>The </a:t>
            </a:r>
            <a:r>
              <a:rPr lang="en-US" b="1" dirty="0">
                <a:solidFill>
                  <a:srgbClr val="202124"/>
                </a:solidFill>
                <a:latin typeface="arial" panose="020B0604020202020204" pitchFamily="34" charset="0"/>
              </a:rPr>
              <a:t>overview page</a:t>
            </a:r>
            <a:r>
              <a:rPr lang="en-US" dirty="0">
                <a:solidFill>
                  <a:srgbClr val="202124"/>
                </a:solidFill>
                <a:latin typeface="arial" panose="020B0604020202020204" pitchFamily="34" charset="0"/>
              </a:rPr>
              <a:t> (OVP) is a data-driven SAP Fiori app type and floorplan that provides all the information a user needs in a single </a:t>
            </a:r>
            <a:r>
              <a:rPr lang="en-US" b="1" dirty="0">
                <a:solidFill>
                  <a:srgbClr val="202124"/>
                </a:solidFill>
                <a:latin typeface="arial" panose="020B0604020202020204" pitchFamily="34" charset="0"/>
              </a:rPr>
              <a:t>page</a:t>
            </a:r>
            <a:r>
              <a:rPr lang="en-US" dirty="0">
                <a:solidFill>
                  <a:srgbClr val="202124"/>
                </a:solidFill>
                <a:latin typeface="arial" panose="020B0604020202020204" pitchFamily="34" charset="0"/>
              </a:rPr>
              <a:t>, based on the user's specific domain or role. It allows the user to focus on the most important tasks, and view, filter, and react to information quickly</a:t>
            </a:r>
            <a:endParaRPr lang="en-US" dirty="0"/>
          </a:p>
        </p:txBody>
      </p:sp>
      <p:pic>
        <p:nvPicPr>
          <p:cNvPr id="4098" name="Picture 2" descr="Overview p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953" y="2113747"/>
            <a:ext cx="6810375" cy="4333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54873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US" sz="3600" dirty="0">
                <a:latin typeface="Cooper Black" panose="0208090404030B020404" pitchFamily="18" charset="0"/>
              </a:rPr>
              <a:t>CDS Data Control Language ( DCL )</a:t>
            </a:r>
            <a:endParaRPr lang="en-US" sz="3600" b="0" i="0" dirty="0">
              <a:effectLst/>
              <a:latin typeface="Cooper Black" panose="0208090404030B020404" pitchFamily="18" charset="0"/>
            </a:endParaRP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8" name="Rechteck 29"/>
          <p:cNvSpPr/>
          <p:nvPr/>
        </p:nvSpPr>
        <p:spPr>
          <a:xfrm>
            <a:off x="5648215" y="1487940"/>
            <a:ext cx="2853751" cy="4738188"/>
          </a:xfrm>
          <a:prstGeom prst="rect">
            <a:avLst/>
          </a:prstGeom>
          <a:noFill/>
          <a:ln w="19050" cmpd="sng">
            <a:solidFill>
              <a:schemeClr val="tx1">
                <a:lumMod val="50000"/>
                <a:lumOff val="50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horz" lIns="85710" tIns="85710" rIns="85710" bIns="171421" rtlCol="0" anchor="t"/>
          <a:lstStyle/>
          <a:p>
            <a:pPr algn="ctr"/>
            <a:r>
              <a:rPr lang="en-US" sz="1400" dirty="0">
                <a:solidFill>
                  <a:schemeClr val="tx1">
                    <a:lumMod val="65000"/>
                    <a:lumOff val="35000"/>
                  </a:schemeClr>
                </a:solidFill>
              </a:rPr>
              <a:t>Classical approach</a:t>
            </a:r>
          </a:p>
        </p:txBody>
      </p:sp>
      <p:sp>
        <p:nvSpPr>
          <p:cNvPr id="9" name="Rechteck 29"/>
          <p:cNvSpPr/>
          <p:nvPr/>
        </p:nvSpPr>
        <p:spPr>
          <a:xfrm>
            <a:off x="9004034" y="1487946"/>
            <a:ext cx="2853751" cy="4738188"/>
          </a:xfrm>
          <a:prstGeom prst="rect">
            <a:avLst/>
          </a:prstGeom>
          <a:noFill/>
          <a:ln w="19050" cmpd="sng">
            <a:solidFill>
              <a:schemeClr val="tx1">
                <a:lumMod val="50000"/>
                <a:lumOff val="50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horz" lIns="85710" tIns="85710" rIns="85710" bIns="171421" rtlCol="0" anchor="t"/>
          <a:lstStyle/>
          <a:p>
            <a:pPr algn="ctr"/>
            <a:r>
              <a:rPr lang="en-US" sz="1400" dirty="0">
                <a:solidFill>
                  <a:schemeClr val="tx1">
                    <a:lumMod val="65000"/>
                    <a:lumOff val="35000"/>
                  </a:schemeClr>
                </a:solidFill>
              </a:rPr>
              <a:t>DCL approach</a:t>
            </a:r>
          </a:p>
        </p:txBody>
      </p:sp>
      <p:sp>
        <p:nvSpPr>
          <p:cNvPr id="10" name="Rounded Rectangle 9"/>
          <p:cNvSpPr/>
          <p:nvPr/>
        </p:nvSpPr>
        <p:spPr bwMode="gray">
          <a:xfrm>
            <a:off x="5743906" y="2096788"/>
            <a:ext cx="836714" cy="581052"/>
          </a:xfrm>
          <a:prstGeom prst="roundRect">
            <a:avLst/>
          </a:prstGeom>
          <a:ln>
            <a:headEnd/>
            <a:tailEnd/>
          </a:ln>
        </p:spPr>
        <p:style>
          <a:lnRef idx="2">
            <a:schemeClr val="accent3"/>
          </a:lnRef>
          <a:fillRef idx="1">
            <a:schemeClr val="lt1"/>
          </a:fillRef>
          <a:effectRef idx="0">
            <a:schemeClr val="accent3"/>
          </a:effectRef>
          <a:fontRef idx="minor">
            <a:schemeClr val="dk1"/>
          </a:fontRef>
        </p:style>
        <p:txBody>
          <a:bodyPr lIns="89979" tIns="71983" rIns="89979" bIns="71983" rtlCol="0" anchor="ctr"/>
          <a:lstStyle/>
          <a:p>
            <a:pPr algn="ctr" defTabSz="914217" fontAlgn="base">
              <a:spcBef>
                <a:spcPct val="50000"/>
              </a:spcBef>
              <a:spcAft>
                <a:spcPct val="0"/>
              </a:spcAft>
              <a:buClr>
                <a:srgbClr val="F0AB00"/>
              </a:buClr>
              <a:buSzPct val="80000"/>
            </a:pPr>
            <a:r>
              <a:rPr lang="de-DE" sz="1200" kern="0" dirty="0">
                <a:ea typeface="Arial Unicode MS" pitchFamily="34" charset="-128"/>
                <a:cs typeface="Arial Unicode MS" pitchFamily="34" charset="-128"/>
              </a:rPr>
              <a:t>PFCG</a:t>
            </a:r>
          </a:p>
        </p:txBody>
      </p:sp>
      <p:sp>
        <p:nvSpPr>
          <p:cNvPr id="11" name="Rectangle 10"/>
          <p:cNvSpPr/>
          <p:nvPr/>
        </p:nvSpPr>
        <p:spPr bwMode="gray">
          <a:xfrm>
            <a:off x="6789798" y="4444240"/>
            <a:ext cx="1504348" cy="816249"/>
          </a:xfrm>
          <a:prstGeom prst="rect">
            <a:avLst/>
          </a:prstGeom>
          <a:ln>
            <a:headEnd/>
            <a:tailEnd/>
          </a:ln>
        </p:spPr>
        <p:style>
          <a:lnRef idx="2">
            <a:schemeClr val="accent6"/>
          </a:lnRef>
          <a:fillRef idx="1">
            <a:schemeClr val="lt1"/>
          </a:fillRef>
          <a:effectRef idx="0">
            <a:schemeClr val="accent6"/>
          </a:effectRef>
          <a:fontRef idx="minor">
            <a:schemeClr val="dk1"/>
          </a:fontRef>
        </p:style>
        <p:txBody>
          <a:bodyPr lIns="89979" tIns="71983" rIns="89979" bIns="71983" rtlCol="0" anchor="ctr"/>
          <a:lstStyle/>
          <a:p>
            <a:pPr algn="ctr" defTabSz="914217" fontAlgn="base">
              <a:spcBef>
                <a:spcPct val="50000"/>
              </a:spcBef>
              <a:spcAft>
                <a:spcPct val="0"/>
              </a:spcAft>
              <a:buClr>
                <a:srgbClr val="F0AB00"/>
              </a:buClr>
              <a:buSzPct val="80000"/>
            </a:pPr>
            <a:r>
              <a:rPr lang="en-US" sz="1600" kern="0" dirty="0">
                <a:ea typeface="Arial Unicode MS" pitchFamily="34" charset="-128"/>
              </a:rPr>
              <a:t>ABAP Authorization Check</a:t>
            </a:r>
          </a:p>
        </p:txBody>
      </p:sp>
      <p:sp>
        <p:nvSpPr>
          <p:cNvPr id="12" name="Rectangle 11"/>
          <p:cNvSpPr/>
          <p:nvPr/>
        </p:nvSpPr>
        <p:spPr bwMode="gray">
          <a:xfrm>
            <a:off x="6789798" y="5382958"/>
            <a:ext cx="1495241" cy="662400"/>
          </a:xfrm>
          <a:prstGeom prst="rect">
            <a:avLst/>
          </a:prstGeom>
          <a:ln>
            <a:headEnd/>
            <a:tailEnd/>
          </a:ln>
        </p:spPr>
        <p:style>
          <a:lnRef idx="2">
            <a:schemeClr val="accent5"/>
          </a:lnRef>
          <a:fillRef idx="1">
            <a:schemeClr val="lt1"/>
          </a:fillRef>
          <a:effectRef idx="0">
            <a:schemeClr val="accent5"/>
          </a:effectRef>
          <a:fontRef idx="minor">
            <a:schemeClr val="dk1"/>
          </a:fontRef>
        </p:style>
        <p:txBody>
          <a:bodyPr lIns="89979" tIns="71983" rIns="89979" bIns="71983" rtlCol="0" anchor="ctr"/>
          <a:lstStyle/>
          <a:p>
            <a:pPr algn="ctr" defTabSz="914217" fontAlgn="base">
              <a:spcBef>
                <a:spcPct val="50000"/>
              </a:spcBef>
              <a:spcAft>
                <a:spcPct val="0"/>
              </a:spcAft>
              <a:buClr>
                <a:srgbClr val="F0AB00"/>
              </a:buClr>
              <a:buSzPct val="80000"/>
            </a:pPr>
            <a:r>
              <a:rPr lang="de-DE" sz="1600" kern="0" dirty="0">
                <a:ea typeface="Arial Unicode MS" pitchFamily="34" charset="-128"/>
                <a:cs typeface="Arial Unicode MS" pitchFamily="34" charset="-128"/>
              </a:rPr>
              <a:t>&lt;Code&gt;</a:t>
            </a:r>
          </a:p>
        </p:txBody>
      </p:sp>
      <p:cxnSp>
        <p:nvCxnSpPr>
          <p:cNvPr id="13" name="Straight Connector 12"/>
          <p:cNvCxnSpPr>
            <a:endCxn id="16" idx="0"/>
          </p:cNvCxnSpPr>
          <p:nvPr/>
        </p:nvCxnSpPr>
        <p:spPr>
          <a:xfrm>
            <a:off x="7537418" y="3404154"/>
            <a:ext cx="2" cy="27697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cxnSpLocks/>
            <a:endCxn id="11" idx="0"/>
          </p:cNvCxnSpPr>
          <p:nvPr/>
        </p:nvCxnSpPr>
        <p:spPr>
          <a:xfrm>
            <a:off x="7537418" y="4192448"/>
            <a:ext cx="4554" cy="25179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Elbow Connector 14"/>
          <p:cNvCxnSpPr>
            <a:cxnSpLocks/>
            <a:stCxn id="10" idx="2"/>
            <a:endCxn id="11" idx="1"/>
          </p:cNvCxnSpPr>
          <p:nvPr/>
        </p:nvCxnSpPr>
        <p:spPr>
          <a:xfrm rot="16200000" flipH="1">
            <a:off x="5388768" y="3451334"/>
            <a:ext cx="2174525" cy="627535"/>
          </a:xfrm>
          <a:prstGeom prst="bentConnector2">
            <a:avLst/>
          </a:prstGeom>
          <a:ln w="63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bwMode="gray">
          <a:xfrm>
            <a:off x="6789799" y="3681125"/>
            <a:ext cx="1495241" cy="503575"/>
          </a:xfrm>
          <a:prstGeom prst="rect">
            <a:avLst/>
          </a:prstGeom>
          <a:ln>
            <a:headEnd/>
            <a:tailEnd/>
          </a:ln>
        </p:spPr>
        <p:style>
          <a:lnRef idx="2">
            <a:schemeClr val="accent6"/>
          </a:lnRef>
          <a:fillRef idx="1">
            <a:schemeClr val="lt1"/>
          </a:fillRef>
          <a:effectRef idx="0">
            <a:schemeClr val="accent6"/>
          </a:effectRef>
          <a:fontRef idx="minor">
            <a:schemeClr val="dk1"/>
          </a:fontRef>
        </p:style>
        <p:txBody>
          <a:bodyPr lIns="89979" tIns="71983" rIns="89979" bIns="71983" rtlCol="0" anchor="ctr"/>
          <a:lstStyle/>
          <a:p>
            <a:pPr algn="ctr" defTabSz="914217" fontAlgn="base">
              <a:spcBef>
                <a:spcPct val="50000"/>
              </a:spcBef>
              <a:spcAft>
                <a:spcPct val="0"/>
              </a:spcAft>
              <a:buClr>
                <a:srgbClr val="F0AB00"/>
              </a:buClr>
              <a:buSzPct val="80000"/>
            </a:pPr>
            <a:r>
              <a:rPr lang="de-DE" sz="1600" kern="0" dirty="0">
                <a:ea typeface="Arial Unicode MS" pitchFamily="34" charset="-128"/>
                <a:cs typeface="Arial Unicode MS" pitchFamily="34" charset="-128"/>
              </a:rPr>
              <a:t>SQL</a:t>
            </a:r>
          </a:p>
        </p:txBody>
      </p:sp>
      <p:cxnSp>
        <p:nvCxnSpPr>
          <p:cNvPr id="17" name="Straight Connector 16"/>
          <p:cNvCxnSpPr>
            <a:cxnSpLocks/>
            <a:stCxn id="11" idx="2"/>
          </p:cNvCxnSpPr>
          <p:nvPr/>
        </p:nvCxnSpPr>
        <p:spPr>
          <a:xfrm flipH="1">
            <a:off x="7537420" y="5260489"/>
            <a:ext cx="4552" cy="10568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Rounded Rectangle 17"/>
          <p:cNvSpPr/>
          <p:nvPr/>
        </p:nvSpPr>
        <p:spPr bwMode="gray">
          <a:xfrm>
            <a:off x="9099725" y="2096794"/>
            <a:ext cx="836714" cy="581052"/>
          </a:xfrm>
          <a:prstGeom prst="roundRect">
            <a:avLst/>
          </a:prstGeom>
          <a:ln>
            <a:headEnd/>
            <a:tailEnd/>
          </a:ln>
        </p:spPr>
        <p:style>
          <a:lnRef idx="2">
            <a:schemeClr val="accent3"/>
          </a:lnRef>
          <a:fillRef idx="1">
            <a:schemeClr val="lt1"/>
          </a:fillRef>
          <a:effectRef idx="0">
            <a:schemeClr val="accent3"/>
          </a:effectRef>
          <a:fontRef idx="minor">
            <a:schemeClr val="dk1"/>
          </a:fontRef>
        </p:style>
        <p:txBody>
          <a:bodyPr lIns="89979" tIns="71983" rIns="89979" bIns="71983" rtlCol="0" anchor="ctr"/>
          <a:lstStyle/>
          <a:p>
            <a:pPr algn="ctr" defTabSz="914217" fontAlgn="base">
              <a:spcBef>
                <a:spcPct val="50000"/>
              </a:spcBef>
              <a:spcAft>
                <a:spcPct val="0"/>
              </a:spcAft>
              <a:buClr>
                <a:srgbClr val="F0AB00"/>
              </a:buClr>
              <a:buSzPct val="80000"/>
            </a:pPr>
            <a:r>
              <a:rPr lang="de-DE" sz="1200" kern="0" dirty="0">
                <a:ea typeface="Arial Unicode MS" pitchFamily="34" charset="-128"/>
                <a:cs typeface="Arial Unicode MS" pitchFamily="34" charset="-128"/>
              </a:rPr>
              <a:t>PFCG</a:t>
            </a:r>
          </a:p>
        </p:txBody>
      </p:sp>
      <p:sp>
        <p:nvSpPr>
          <p:cNvPr id="19" name="Rectangle 18"/>
          <p:cNvSpPr/>
          <p:nvPr/>
        </p:nvSpPr>
        <p:spPr bwMode="gray">
          <a:xfrm>
            <a:off x="10145617" y="2096793"/>
            <a:ext cx="1495241" cy="1324798"/>
          </a:xfrm>
          <a:prstGeom prst="rect">
            <a:avLst/>
          </a:prstGeom>
          <a:ln>
            <a:headEnd/>
            <a:tailEnd/>
          </a:ln>
        </p:spPr>
        <p:style>
          <a:lnRef idx="2">
            <a:schemeClr val="accent5"/>
          </a:lnRef>
          <a:fillRef idx="1">
            <a:schemeClr val="lt1"/>
          </a:fillRef>
          <a:effectRef idx="0">
            <a:schemeClr val="accent5"/>
          </a:effectRef>
          <a:fontRef idx="minor">
            <a:schemeClr val="dk1"/>
          </a:fontRef>
        </p:style>
        <p:txBody>
          <a:bodyPr lIns="89979" tIns="71983" rIns="89979" bIns="71983" rtlCol="0" anchor="ctr"/>
          <a:lstStyle/>
          <a:p>
            <a:pPr algn="ctr" defTabSz="914217" fontAlgn="base">
              <a:spcBef>
                <a:spcPct val="50000"/>
              </a:spcBef>
              <a:spcAft>
                <a:spcPct val="0"/>
              </a:spcAft>
              <a:buClr>
                <a:srgbClr val="F0AB00"/>
              </a:buClr>
              <a:buSzPct val="80000"/>
            </a:pPr>
            <a:r>
              <a:rPr lang="de-DE" sz="1600" kern="0" dirty="0">
                <a:ea typeface="Arial Unicode MS" pitchFamily="34" charset="-128"/>
                <a:cs typeface="Arial Unicode MS" pitchFamily="34" charset="-128"/>
              </a:rPr>
              <a:t>&lt;Code&gt;</a:t>
            </a:r>
          </a:p>
        </p:txBody>
      </p:sp>
      <p:sp>
        <p:nvSpPr>
          <p:cNvPr id="20" name="Rectangle 19"/>
          <p:cNvSpPr/>
          <p:nvPr/>
        </p:nvSpPr>
        <p:spPr bwMode="gray">
          <a:xfrm>
            <a:off x="10145617" y="5382963"/>
            <a:ext cx="1495241" cy="662400"/>
          </a:xfrm>
          <a:prstGeom prst="rect">
            <a:avLst/>
          </a:prstGeom>
          <a:ln>
            <a:headEnd/>
            <a:tailEnd/>
          </a:ln>
        </p:spPr>
        <p:style>
          <a:lnRef idx="2">
            <a:schemeClr val="accent5"/>
          </a:lnRef>
          <a:fillRef idx="1">
            <a:schemeClr val="lt1"/>
          </a:fillRef>
          <a:effectRef idx="0">
            <a:schemeClr val="accent5"/>
          </a:effectRef>
          <a:fontRef idx="minor">
            <a:schemeClr val="dk1"/>
          </a:fontRef>
        </p:style>
        <p:txBody>
          <a:bodyPr lIns="89979" tIns="71983" rIns="89979" bIns="71983" rtlCol="0" anchor="ctr"/>
          <a:lstStyle/>
          <a:p>
            <a:pPr algn="ctr" defTabSz="914217" fontAlgn="base">
              <a:spcBef>
                <a:spcPct val="50000"/>
              </a:spcBef>
              <a:spcAft>
                <a:spcPct val="0"/>
              </a:spcAft>
              <a:buClr>
                <a:srgbClr val="F0AB00"/>
              </a:buClr>
              <a:buSzPct val="80000"/>
            </a:pPr>
            <a:r>
              <a:rPr lang="de-DE" sz="1600" kern="0" dirty="0">
                <a:ea typeface="Arial Unicode MS" pitchFamily="34" charset="-128"/>
                <a:cs typeface="Arial Unicode MS" pitchFamily="34" charset="-128"/>
              </a:rPr>
              <a:t>&lt;Code&gt;</a:t>
            </a:r>
          </a:p>
        </p:txBody>
      </p:sp>
      <p:cxnSp>
        <p:nvCxnSpPr>
          <p:cNvPr id="21" name="Straight Connector 20"/>
          <p:cNvCxnSpPr>
            <a:stCxn id="19" idx="2"/>
            <a:endCxn id="23" idx="0"/>
          </p:cNvCxnSpPr>
          <p:nvPr/>
        </p:nvCxnSpPr>
        <p:spPr>
          <a:xfrm flipH="1">
            <a:off x="10893237" y="3421591"/>
            <a:ext cx="1" cy="39899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Elbow Connector 21"/>
          <p:cNvCxnSpPr>
            <a:stCxn id="18" idx="2"/>
          </p:cNvCxnSpPr>
          <p:nvPr/>
        </p:nvCxnSpPr>
        <p:spPr>
          <a:xfrm rot="16200000" flipH="1">
            <a:off x="9134589" y="3061340"/>
            <a:ext cx="1394524" cy="627535"/>
          </a:xfrm>
          <a:prstGeom prst="bentConnector2">
            <a:avLst/>
          </a:prstGeom>
          <a:ln w="63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bwMode="gray">
          <a:xfrm>
            <a:off x="10145616" y="3820584"/>
            <a:ext cx="1495241" cy="503575"/>
          </a:xfrm>
          <a:prstGeom prst="rect">
            <a:avLst/>
          </a:prstGeom>
          <a:ln>
            <a:headEnd/>
            <a:tailEnd/>
          </a:ln>
        </p:spPr>
        <p:style>
          <a:lnRef idx="2">
            <a:schemeClr val="accent6"/>
          </a:lnRef>
          <a:fillRef idx="1">
            <a:schemeClr val="lt1"/>
          </a:fillRef>
          <a:effectRef idx="0">
            <a:schemeClr val="accent6"/>
          </a:effectRef>
          <a:fontRef idx="minor">
            <a:schemeClr val="dk1"/>
          </a:fontRef>
        </p:style>
        <p:txBody>
          <a:bodyPr lIns="89979" tIns="71983" rIns="89979" bIns="71983" rtlCol="0" anchor="ctr"/>
          <a:lstStyle/>
          <a:p>
            <a:pPr algn="ctr" defTabSz="914217" fontAlgn="base">
              <a:spcBef>
                <a:spcPct val="50000"/>
              </a:spcBef>
              <a:spcAft>
                <a:spcPct val="0"/>
              </a:spcAft>
              <a:buClr>
                <a:srgbClr val="F0AB00"/>
              </a:buClr>
              <a:buSzPct val="80000"/>
            </a:pPr>
            <a:r>
              <a:rPr lang="de-DE" sz="1600" kern="0" dirty="0">
                <a:ea typeface="Arial Unicode MS" pitchFamily="34" charset="-128"/>
                <a:cs typeface="Arial Unicode MS" pitchFamily="34" charset="-128"/>
              </a:rPr>
              <a:t>SQL</a:t>
            </a:r>
          </a:p>
        </p:txBody>
      </p:sp>
      <p:cxnSp>
        <p:nvCxnSpPr>
          <p:cNvPr id="24" name="Straight Connector 23"/>
          <p:cNvCxnSpPr/>
          <p:nvPr/>
        </p:nvCxnSpPr>
        <p:spPr>
          <a:xfrm>
            <a:off x="10893236" y="4324159"/>
            <a:ext cx="2" cy="104202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Rounded Rectangle 24"/>
          <p:cNvSpPr/>
          <p:nvPr/>
        </p:nvSpPr>
        <p:spPr bwMode="gray">
          <a:xfrm>
            <a:off x="9099725" y="2832793"/>
            <a:ext cx="836714" cy="581052"/>
          </a:xfrm>
          <a:prstGeom prst="roundRect">
            <a:avLst/>
          </a:prstGeom>
          <a:ln w="28575">
            <a:solidFill>
              <a:srgbClr val="C00000"/>
            </a:solidFill>
            <a:headEnd/>
            <a:tailEnd/>
          </a:ln>
        </p:spPr>
        <p:style>
          <a:lnRef idx="2">
            <a:schemeClr val="accent2"/>
          </a:lnRef>
          <a:fillRef idx="1">
            <a:schemeClr val="lt1"/>
          </a:fillRef>
          <a:effectRef idx="0">
            <a:schemeClr val="accent2"/>
          </a:effectRef>
          <a:fontRef idx="minor">
            <a:schemeClr val="dk1"/>
          </a:fontRef>
        </p:style>
        <p:txBody>
          <a:bodyPr lIns="89979" tIns="71983" rIns="89979" bIns="71983" rtlCol="0" anchor="ctr"/>
          <a:lstStyle/>
          <a:p>
            <a:pPr algn="ctr" defTabSz="914217" fontAlgn="base">
              <a:spcBef>
                <a:spcPct val="50000"/>
              </a:spcBef>
              <a:spcAft>
                <a:spcPct val="0"/>
              </a:spcAft>
              <a:buClr>
                <a:srgbClr val="F0AB00"/>
              </a:buClr>
              <a:buSzPct val="80000"/>
            </a:pPr>
            <a:r>
              <a:rPr lang="de-DE" sz="1200" kern="0" dirty="0">
                <a:ea typeface="Arial Unicode MS" pitchFamily="34" charset="-128"/>
                <a:cs typeface="Arial Unicode MS" pitchFamily="34" charset="-128"/>
              </a:rPr>
              <a:t>DCL</a:t>
            </a:r>
          </a:p>
        </p:txBody>
      </p:sp>
      <p:sp>
        <p:nvSpPr>
          <p:cNvPr id="26" name="Rounded Rectangle 25"/>
          <p:cNvSpPr/>
          <p:nvPr/>
        </p:nvSpPr>
        <p:spPr bwMode="gray">
          <a:xfrm>
            <a:off x="9102123" y="4628465"/>
            <a:ext cx="836714" cy="581052"/>
          </a:xfrm>
          <a:prstGeom prst="roundRect">
            <a:avLst/>
          </a:prstGeom>
          <a:ln>
            <a:headEnd/>
            <a:tailEnd/>
          </a:ln>
        </p:spPr>
        <p:style>
          <a:lnRef idx="2">
            <a:schemeClr val="accent3"/>
          </a:lnRef>
          <a:fillRef idx="1">
            <a:schemeClr val="lt1"/>
          </a:fillRef>
          <a:effectRef idx="0">
            <a:schemeClr val="accent3"/>
          </a:effectRef>
          <a:fontRef idx="minor">
            <a:schemeClr val="dk1"/>
          </a:fontRef>
        </p:style>
        <p:txBody>
          <a:bodyPr lIns="89979" tIns="71983" rIns="89979" bIns="71983" rtlCol="0" anchor="ctr"/>
          <a:lstStyle/>
          <a:p>
            <a:pPr algn="ctr" defTabSz="914217" fontAlgn="base">
              <a:spcBef>
                <a:spcPct val="50000"/>
              </a:spcBef>
              <a:spcAft>
                <a:spcPct val="0"/>
              </a:spcAft>
              <a:buClr>
                <a:srgbClr val="F0AB00"/>
              </a:buClr>
              <a:buSzPct val="80000"/>
            </a:pPr>
            <a:r>
              <a:rPr lang="de-DE" sz="1200" kern="0" dirty="0">
                <a:ea typeface="Arial Unicode MS" pitchFamily="34" charset="-128"/>
                <a:cs typeface="Arial Unicode MS" pitchFamily="34" charset="-128"/>
              </a:rPr>
              <a:t>CDS View</a:t>
            </a:r>
          </a:p>
        </p:txBody>
      </p:sp>
      <p:cxnSp>
        <p:nvCxnSpPr>
          <p:cNvPr id="27" name="Elbow Connector 26"/>
          <p:cNvCxnSpPr>
            <a:stCxn id="26" idx="0"/>
            <a:endCxn id="23" idx="1"/>
          </p:cNvCxnSpPr>
          <p:nvPr/>
        </p:nvCxnSpPr>
        <p:spPr>
          <a:xfrm rot="5400000" flipH="1" flipV="1">
            <a:off x="9555001" y="4037851"/>
            <a:ext cx="556093" cy="625136"/>
          </a:xfrm>
          <a:prstGeom prst="bentConnector2">
            <a:avLst/>
          </a:prstGeom>
          <a:ln w="63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8" name="Oval 27"/>
          <p:cNvSpPr/>
          <p:nvPr/>
        </p:nvSpPr>
        <p:spPr bwMode="gray">
          <a:xfrm>
            <a:off x="9369378" y="3888866"/>
            <a:ext cx="349898" cy="349898"/>
          </a:xfrm>
          <a:prstGeom prst="ellipse">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lIns="0" tIns="0" rIns="0" bIns="0" rtlCol="0" anchor="ctr"/>
          <a:lstStyle/>
          <a:p>
            <a:pPr algn="ctr" defTabSz="914217" fontAlgn="base">
              <a:spcBef>
                <a:spcPct val="50000"/>
              </a:spcBef>
              <a:spcAft>
                <a:spcPct val="0"/>
              </a:spcAft>
              <a:buClr>
                <a:srgbClr val="F0AB00"/>
              </a:buClr>
              <a:buSzPct val="80000"/>
            </a:pPr>
            <a:r>
              <a:rPr lang="en-US" sz="1400" kern="0" dirty="0">
                <a:ea typeface="Arial Unicode MS" pitchFamily="34" charset="-128"/>
                <a:cs typeface="Arial Unicode MS" pitchFamily="34" charset="-128"/>
              </a:rPr>
              <a:t>&amp;</a:t>
            </a:r>
            <a:endParaRPr lang="en-US" sz="300" kern="0" dirty="0">
              <a:ea typeface="Arial Unicode MS" pitchFamily="34" charset="-128"/>
              <a:cs typeface="Arial Unicode MS" pitchFamily="34" charset="-128"/>
            </a:endParaRPr>
          </a:p>
        </p:txBody>
      </p:sp>
      <p:sp>
        <p:nvSpPr>
          <p:cNvPr id="29" name="Rectangle 28"/>
          <p:cNvSpPr/>
          <p:nvPr/>
        </p:nvSpPr>
        <p:spPr bwMode="gray">
          <a:xfrm>
            <a:off x="6789798" y="2096788"/>
            <a:ext cx="1495241" cy="1324798"/>
          </a:xfrm>
          <a:prstGeom prst="rect">
            <a:avLst/>
          </a:prstGeom>
          <a:ln>
            <a:headEnd/>
            <a:tailEnd/>
          </a:ln>
        </p:spPr>
        <p:style>
          <a:lnRef idx="2">
            <a:schemeClr val="accent5"/>
          </a:lnRef>
          <a:fillRef idx="1">
            <a:schemeClr val="lt1"/>
          </a:fillRef>
          <a:effectRef idx="0">
            <a:schemeClr val="accent5"/>
          </a:effectRef>
          <a:fontRef idx="minor">
            <a:schemeClr val="dk1"/>
          </a:fontRef>
        </p:style>
        <p:txBody>
          <a:bodyPr lIns="89979" tIns="71983" rIns="89979" bIns="71983" rtlCol="0" anchor="ctr"/>
          <a:lstStyle/>
          <a:p>
            <a:pPr algn="ctr" defTabSz="914217" fontAlgn="base">
              <a:spcBef>
                <a:spcPct val="50000"/>
              </a:spcBef>
              <a:spcAft>
                <a:spcPct val="0"/>
              </a:spcAft>
              <a:buClr>
                <a:srgbClr val="F0AB00"/>
              </a:buClr>
              <a:buSzPct val="80000"/>
            </a:pPr>
            <a:r>
              <a:rPr lang="de-DE" sz="1600" kern="0" dirty="0">
                <a:ea typeface="Arial Unicode MS" pitchFamily="34" charset="-128"/>
                <a:cs typeface="Arial Unicode MS" pitchFamily="34" charset="-128"/>
              </a:rPr>
              <a:t>&lt;Code&gt;</a:t>
            </a:r>
          </a:p>
        </p:txBody>
      </p:sp>
      <p:sp>
        <p:nvSpPr>
          <p:cNvPr id="30" name="Text Placeholder 9"/>
          <p:cNvSpPr txBox="1">
            <a:spLocks/>
          </p:cNvSpPr>
          <p:nvPr/>
        </p:nvSpPr>
        <p:spPr>
          <a:xfrm>
            <a:off x="212278" y="1524509"/>
            <a:ext cx="5025541" cy="4592148"/>
          </a:xfrm>
          <a:prstGeom prst="rect">
            <a:avLst/>
          </a:prstGeom>
          <a:ln w="12700" cap="flat" cmpd="sng" algn="ctr">
            <a:noFill/>
            <a:prstDash val="solid"/>
            <a:miter lim="800000"/>
          </a:ln>
        </p:spPr>
        <p:style>
          <a:lnRef idx="2">
            <a:schemeClr val="accent3"/>
          </a:lnRef>
          <a:fillRef idx="1">
            <a:schemeClr val="lt1"/>
          </a:fillRef>
          <a:effectRef idx="0">
            <a:schemeClr val="accent3"/>
          </a:effectRef>
          <a:fontRef idx="minor">
            <a:schemeClr val="dk1"/>
          </a:fontRef>
        </p:style>
        <p:txBody>
          <a:bodyPr vert="horz" wrap="square" lIns="179958" tIns="147566" rIns="108853" bIns="100777"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285693" indent="-285693"/>
            <a:r>
              <a:rPr lang="en-US" sz="1800" dirty="0">
                <a:solidFill>
                  <a:srgbClr val="000000"/>
                </a:solidFill>
                <a:cs typeface="Optima"/>
              </a:rPr>
              <a:t>Declarative</a:t>
            </a:r>
            <a:r>
              <a:rPr lang="en-US" sz="1800" dirty="0">
                <a:solidFill>
                  <a:srgbClr val="000000"/>
                </a:solidFill>
                <a:cs typeface="Arial"/>
              </a:rPr>
              <a:t> </a:t>
            </a:r>
            <a:r>
              <a:rPr lang="en-US" sz="1800" dirty="0">
                <a:solidFill>
                  <a:srgbClr val="000000"/>
                </a:solidFill>
                <a:cs typeface="Optima"/>
              </a:rPr>
              <a:t>approach instead of coded</a:t>
            </a:r>
          </a:p>
          <a:p>
            <a:pPr marL="285693" indent="-285693"/>
            <a:r>
              <a:rPr lang="en-US" sz="1800" dirty="0">
                <a:solidFill>
                  <a:srgbClr val="000000"/>
                </a:solidFill>
                <a:cs typeface="Optima"/>
              </a:rPr>
              <a:t>Based on CDS modeling objects and therefore part of the data-model</a:t>
            </a:r>
          </a:p>
          <a:p>
            <a:pPr marL="285693" indent="-285693"/>
            <a:r>
              <a:rPr lang="en-US" sz="1800" dirty="0">
                <a:solidFill>
                  <a:srgbClr val="000000"/>
                </a:solidFill>
                <a:cs typeface="Arial"/>
              </a:rPr>
              <a:t>Authorizations are also pushed down to DB by extending the Open SQL SELECT statement</a:t>
            </a:r>
          </a:p>
          <a:p>
            <a:pPr marL="285693" indent="-285693"/>
            <a:r>
              <a:rPr lang="en-US" sz="1800" dirty="0">
                <a:solidFill>
                  <a:srgbClr val="000000"/>
                </a:solidFill>
                <a:cs typeface="Arial"/>
              </a:rPr>
              <a:t>Authorizations are only defined once and automatically (re-) used everywhere</a:t>
            </a:r>
          </a:p>
          <a:p>
            <a:pPr marL="285693" indent="-285693"/>
            <a:endParaRPr lang="en-US" sz="1800" dirty="0">
              <a:solidFill>
                <a:srgbClr val="000000"/>
              </a:solidFill>
              <a:cs typeface="Arial"/>
            </a:endParaRPr>
          </a:p>
        </p:txBody>
      </p:sp>
    </p:spTree>
    <p:extLst>
      <p:ext uri="{BB962C8B-B14F-4D97-AF65-F5344CB8AC3E}">
        <p14:creationId xmlns:p14="http://schemas.microsoft.com/office/powerpoint/2010/main" val="3464166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Business Plan Schedule. Time Management. Timeline, Agenda, Deadline. Flat  Cartoon Miniature Illustration Vector Graphic Stock Illustration -  Illustration of schedule, miniature: 13666102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04828" y="395890"/>
            <a:ext cx="7620000" cy="539115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1" i="0" u="none" strike="noStrike" kern="1200" cap="none" spc="0" normalizeH="0" baseline="0" noProof="0" dirty="0">
                <a:ln>
                  <a:noFill/>
                </a:ln>
                <a:solidFill>
                  <a:prstClr val="black"/>
                </a:solidFill>
                <a:effectLst/>
                <a:uLnTx/>
                <a:uFillTx/>
                <a:latin typeface="Cooper Black" panose="0208090404030B020404" pitchFamily="18" charset="0"/>
              </a:rPr>
              <a:t>Agenda – Day 7</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Trainer: Anubhav Oberoy</a:t>
            </a:r>
          </a:p>
        </p:txBody>
      </p:sp>
      <p:sp>
        <p:nvSpPr>
          <p:cNvPr id="5" name="TextBox 4">
            <a:extLst>
              <a:ext uri="{FF2B5EF4-FFF2-40B4-BE49-F238E27FC236}">
                <a16:creationId xmlns:a16="http://schemas.microsoft.com/office/drawing/2014/main" id="{27E5B41D-1DDF-48C9-A5AF-075F84492B68}"/>
              </a:ext>
            </a:extLst>
          </p:cNvPr>
          <p:cNvSpPr txBox="1"/>
          <p:nvPr/>
        </p:nvSpPr>
        <p:spPr>
          <a:xfrm>
            <a:off x="247878" y="982353"/>
            <a:ext cx="11696243" cy="4524315"/>
          </a:xfrm>
          <a:prstGeom prst="rect">
            <a:avLst/>
          </a:prstGeom>
          <a:noFill/>
        </p:spPr>
        <p:txBody>
          <a:bodyPr wrap="square" rtlCol="0">
            <a:spAutoFit/>
          </a:bodyPr>
          <a:lstStyle/>
          <a:p>
            <a:pPr marL="285750" lvl="0" indent="-285750">
              <a:buFont typeface="Arial" panose="020B0604020202020204" pitchFamily="34" charset="0"/>
              <a:buChar char="•"/>
            </a:pPr>
            <a:r>
              <a:rPr lang="en-US" i="1" dirty="0"/>
              <a:t>Create Fiori App  by CDS</a:t>
            </a:r>
          </a:p>
          <a:p>
            <a:pPr marL="285750" lvl="0" indent="-285750">
              <a:buFont typeface="Arial" panose="020B0604020202020204" pitchFamily="34" charset="0"/>
              <a:buChar char="•"/>
            </a:pPr>
            <a:r>
              <a:rPr lang="en-US" i="1" dirty="0"/>
              <a:t>Describing CDS Annotations </a:t>
            </a:r>
          </a:p>
          <a:p>
            <a:pPr marL="895243" lvl="1" indent="-285750">
              <a:buFont typeface="Wingdings" panose="05000000000000000000" pitchFamily="2" charset="2"/>
              <a:buChar char="Ø"/>
            </a:pPr>
            <a:r>
              <a:rPr lang="en-US" i="1" dirty="0"/>
              <a:t>Object Model Annotations</a:t>
            </a:r>
          </a:p>
          <a:p>
            <a:pPr marL="895243" lvl="1" indent="-285750">
              <a:buFont typeface="Wingdings" panose="05000000000000000000" pitchFamily="2" charset="2"/>
              <a:buChar char="Ø"/>
            </a:pPr>
            <a:r>
              <a:rPr lang="en-US" i="1" dirty="0"/>
              <a:t>OData Annotations</a:t>
            </a:r>
          </a:p>
          <a:p>
            <a:pPr marL="895243" lvl="1" indent="-285750">
              <a:buFont typeface="Wingdings" panose="05000000000000000000" pitchFamily="2" charset="2"/>
              <a:buChar char="Ø"/>
            </a:pPr>
            <a:r>
              <a:rPr lang="en-US" i="1" dirty="0"/>
              <a:t>Analytical Annotations</a:t>
            </a:r>
          </a:p>
          <a:p>
            <a:pPr marL="895243" lvl="1" indent="-285750">
              <a:buFont typeface="Wingdings" panose="05000000000000000000" pitchFamily="2" charset="2"/>
              <a:buChar char="Ø"/>
            </a:pPr>
            <a:r>
              <a:rPr lang="en-US" i="1" dirty="0"/>
              <a:t>End User Annotations</a:t>
            </a:r>
          </a:p>
          <a:p>
            <a:pPr marL="895243" lvl="1" indent="-285750">
              <a:buFont typeface="Wingdings" panose="05000000000000000000" pitchFamily="2" charset="2"/>
              <a:buChar char="Ø"/>
            </a:pPr>
            <a:r>
              <a:rPr lang="en-US" i="1" dirty="0"/>
              <a:t>UI Annotations</a:t>
            </a:r>
          </a:p>
          <a:p>
            <a:r>
              <a:rPr lang="en-US" dirty="0"/>
              <a:t> </a:t>
            </a:r>
          </a:p>
          <a:p>
            <a:r>
              <a:rPr lang="en-US" dirty="0"/>
              <a:t> --Break--</a:t>
            </a:r>
          </a:p>
          <a:p>
            <a:endParaRPr lang="en-US" dirty="0"/>
          </a:p>
          <a:p>
            <a:pPr marL="285750" lvl="0" indent="-285750">
              <a:buFont typeface="Arial" panose="020B0604020202020204" pitchFamily="34" charset="0"/>
              <a:buChar char="•"/>
            </a:pPr>
            <a:r>
              <a:rPr lang="en-US" i="1" dirty="0"/>
              <a:t>S/4HANA  Embedded Analytics</a:t>
            </a:r>
          </a:p>
          <a:p>
            <a:pPr marL="895243" lvl="1" indent="-285750">
              <a:buFont typeface="Wingdings" panose="05000000000000000000" pitchFamily="2" charset="2"/>
              <a:buChar char="Ø"/>
            </a:pPr>
            <a:r>
              <a:rPr lang="en-US" i="1" dirty="0"/>
              <a:t>Query Browser</a:t>
            </a:r>
          </a:p>
          <a:p>
            <a:pPr marL="895243" lvl="1" indent="-285750">
              <a:buFont typeface="Wingdings" panose="05000000000000000000" pitchFamily="2" charset="2"/>
              <a:buChar char="Ø"/>
            </a:pPr>
            <a:r>
              <a:rPr lang="en-US" i="1" dirty="0"/>
              <a:t>ALP (Analytic List Page )</a:t>
            </a:r>
          </a:p>
          <a:p>
            <a:pPr marL="895243" lvl="1" indent="-285750">
              <a:buFont typeface="Wingdings" panose="05000000000000000000" pitchFamily="2" charset="2"/>
              <a:buChar char="Ø"/>
            </a:pPr>
            <a:r>
              <a:rPr lang="en-US" i="1" dirty="0"/>
              <a:t>OVP (Overview Page )</a:t>
            </a:r>
          </a:p>
          <a:p>
            <a:pPr marL="285750" lvl="0" indent="-285750">
              <a:buFont typeface="Arial" panose="020B0604020202020204" pitchFamily="34" charset="0"/>
              <a:buChar char="•"/>
            </a:pPr>
            <a:r>
              <a:rPr lang="en-US" i="1" dirty="0"/>
              <a:t>Making CDS DCL ( Authorization and Secure Programming ) </a:t>
            </a:r>
          </a:p>
          <a:p>
            <a:pPr marL="285750" lvl="0" indent="-285750">
              <a:buFont typeface="Arial" panose="020B0604020202020204" pitchFamily="34" charset="0"/>
              <a:buChar char="•"/>
            </a:pPr>
            <a:r>
              <a:rPr lang="en-US" i="1" dirty="0"/>
              <a:t>Understanding CDS Security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Tree>
    <p:extLst>
      <p:ext uri="{BB962C8B-B14F-4D97-AF65-F5344CB8AC3E}">
        <p14:creationId xmlns:p14="http://schemas.microsoft.com/office/powerpoint/2010/main" val="23218573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US" sz="3600" dirty="0">
                <a:latin typeface="Cooper Black" panose="0208090404030B020404" pitchFamily="18" charset="0"/>
              </a:rPr>
              <a:t>Authorizations for CDS Views</a:t>
            </a:r>
            <a:endParaRPr lang="en-US" sz="3600" b="0" i="0" dirty="0">
              <a:effectLst/>
              <a:latin typeface="Cooper Black" panose="0208090404030B020404" pitchFamily="18" charset="0"/>
            </a:endParaRP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p:cNvPicPr>
            <a:picLocks noChangeAspect="1"/>
          </p:cNvPicPr>
          <p:nvPr/>
        </p:nvPicPr>
        <p:blipFill>
          <a:blip r:embed="rId3"/>
          <a:stretch>
            <a:fillRect/>
          </a:stretch>
        </p:blipFill>
        <p:spPr>
          <a:xfrm>
            <a:off x="2792971" y="3984276"/>
            <a:ext cx="1079750" cy="1079750"/>
          </a:xfrm>
          <a:prstGeom prst="rect">
            <a:avLst/>
          </a:prstGeom>
        </p:spPr>
      </p:pic>
      <p:sp>
        <p:nvSpPr>
          <p:cNvPr id="9" name="Rectangle 8"/>
          <p:cNvSpPr/>
          <p:nvPr/>
        </p:nvSpPr>
        <p:spPr>
          <a:xfrm>
            <a:off x="3932423" y="4365746"/>
            <a:ext cx="6677011" cy="646181"/>
          </a:xfrm>
          <a:prstGeom prst="rect">
            <a:avLst/>
          </a:prstGeom>
        </p:spPr>
        <p:txBody>
          <a:bodyPr wrap="square">
            <a:spAutoFit/>
          </a:bodyPr>
          <a:lstStyle/>
          <a:p>
            <a:r>
              <a:rPr lang="de-DE" sz="1800" dirty="0" err="1"/>
              <a:t>Authorization</a:t>
            </a:r>
            <a:r>
              <a:rPr lang="de-DE" sz="1800" dirty="0"/>
              <a:t> </a:t>
            </a:r>
            <a:r>
              <a:rPr lang="de-DE" sz="1800" dirty="0" err="1"/>
              <a:t>enforcements</a:t>
            </a:r>
            <a:r>
              <a:rPr lang="de-DE" sz="1800" dirty="0"/>
              <a:t> </a:t>
            </a:r>
            <a:r>
              <a:rPr lang="de-DE" sz="1800" dirty="0" err="1"/>
              <a:t>of</a:t>
            </a:r>
            <a:r>
              <a:rPr lang="de-DE" sz="1800" dirty="0"/>
              <a:t> DCLs </a:t>
            </a:r>
            <a:r>
              <a:rPr lang="de-DE" sz="1800" dirty="0" err="1"/>
              <a:t>are</a:t>
            </a:r>
            <a:r>
              <a:rPr lang="de-DE" sz="1800" dirty="0"/>
              <a:t> </a:t>
            </a:r>
            <a:r>
              <a:rPr lang="de-DE" sz="1800" b="1" dirty="0" err="1"/>
              <a:t>injected</a:t>
            </a:r>
            <a:r>
              <a:rPr lang="de-DE" sz="1800" b="1" dirty="0"/>
              <a:t> </a:t>
            </a:r>
            <a:r>
              <a:rPr lang="de-DE" sz="1800" b="1" dirty="0" err="1"/>
              <a:t>as</a:t>
            </a:r>
            <a:r>
              <a:rPr lang="de-DE" sz="1800" b="1" dirty="0"/>
              <a:t> additional </a:t>
            </a:r>
            <a:r>
              <a:rPr lang="de-DE" sz="1800" b="1" dirty="0" err="1"/>
              <a:t>filter</a:t>
            </a:r>
            <a:r>
              <a:rPr lang="de-DE" sz="1800" b="1" dirty="0"/>
              <a:t> </a:t>
            </a:r>
            <a:r>
              <a:rPr lang="de-DE" sz="1800" dirty="0" err="1"/>
              <a:t>criteria</a:t>
            </a:r>
            <a:r>
              <a:rPr lang="de-DE" sz="1800" dirty="0"/>
              <a:t>.</a:t>
            </a:r>
          </a:p>
        </p:txBody>
      </p:sp>
      <p:pic>
        <p:nvPicPr>
          <p:cNvPr id="10" name="Picture 9"/>
          <p:cNvPicPr>
            <a:picLocks noChangeAspect="1"/>
          </p:cNvPicPr>
          <p:nvPr/>
        </p:nvPicPr>
        <p:blipFill>
          <a:blip r:embed="rId4"/>
          <a:stretch>
            <a:fillRect/>
          </a:stretch>
        </p:blipFill>
        <p:spPr>
          <a:xfrm>
            <a:off x="2735507" y="2129757"/>
            <a:ext cx="1079750" cy="1079750"/>
          </a:xfrm>
          <a:prstGeom prst="rect">
            <a:avLst/>
          </a:prstGeom>
        </p:spPr>
      </p:pic>
      <p:sp>
        <p:nvSpPr>
          <p:cNvPr id="11" name="Rectangle 10"/>
          <p:cNvSpPr/>
          <p:nvPr/>
        </p:nvSpPr>
        <p:spPr>
          <a:xfrm>
            <a:off x="3815257" y="2296745"/>
            <a:ext cx="6794175" cy="646181"/>
          </a:xfrm>
          <a:prstGeom prst="rect">
            <a:avLst/>
          </a:prstGeom>
        </p:spPr>
        <p:txBody>
          <a:bodyPr wrap="square">
            <a:spAutoFit/>
          </a:bodyPr>
          <a:lstStyle/>
          <a:p>
            <a:r>
              <a:rPr lang="de-DE" sz="1800" b="1" dirty="0"/>
              <a:t>Access </a:t>
            </a:r>
            <a:r>
              <a:rPr lang="de-DE" sz="1800" b="1" dirty="0" err="1"/>
              <a:t>restrictions</a:t>
            </a:r>
            <a:r>
              <a:rPr lang="de-DE" sz="1800" b="1" dirty="0"/>
              <a:t> </a:t>
            </a:r>
            <a:r>
              <a:rPr lang="de-DE" sz="1800" dirty="0"/>
              <a:t>on </a:t>
            </a:r>
            <a:r>
              <a:rPr lang="de-DE" sz="1800" dirty="0" err="1"/>
              <a:t>record</a:t>
            </a:r>
            <a:r>
              <a:rPr lang="de-DE" sz="1800" dirty="0"/>
              <a:t> </a:t>
            </a:r>
            <a:r>
              <a:rPr lang="de-DE" sz="1800" dirty="0" err="1"/>
              <a:t>level</a:t>
            </a:r>
            <a:r>
              <a:rPr lang="de-DE" sz="1800" dirty="0"/>
              <a:t> </a:t>
            </a:r>
            <a:r>
              <a:rPr lang="de-DE" sz="1800" dirty="0" err="1"/>
              <a:t>are</a:t>
            </a:r>
            <a:r>
              <a:rPr lang="de-DE" sz="1800" dirty="0"/>
              <a:t> </a:t>
            </a:r>
            <a:r>
              <a:rPr lang="de-DE" sz="1800" b="1" dirty="0" err="1"/>
              <a:t>expressed</a:t>
            </a:r>
            <a:r>
              <a:rPr lang="de-DE" sz="1800" b="1" dirty="0"/>
              <a:t> </a:t>
            </a:r>
            <a:r>
              <a:rPr lang="de-DE" sz="1800" b="1" dirty="0" err="1"/>
              <a:t>by</a:t>
            </a:r>
            <a:r>
              <a:rPr lang="de-DE" sz="1800" b="1" dirty="0"/>
              <a:t> </a:t>
            </a:r>
            <a:r>
              <a:rPr lang="de-DE" sz="1800" b="1" dirty="0" err="1"/>
              <a:t>roles</a:t>
            </a:r>
            <a:r>
              <a:rPr lang="de-DE" sz="1800" dirty="0"/>
              <a:t> in </a:t>
            </a:r>
            <a:r>
              <a:rPr lang="de-DE" sz="1800" dirty="0" err="1"/>
              <a:t>the</a:t>
            </a:r>
            <a:r>
              <a:rPr lang="de-DE" sz="1800" dirty="0"/>
              <a:t> Data Control Language (DCL).</a:t>
            </a:r>
          </a:p>
        </p:txBody>
      </p:sp>
      <p:sp>
        <p:nvSpPr>
          <p:cNvPr id="12" name="Rectangle 11"/>
          <p:cNvSpPr/>
          <p:nvPr/>
        </p:nvSpPr>
        <p:spPr>
          <a:xfrm>
            <a:off x="1324078" y="3209509"/>
            <a:ext cx="8090888" cy="646181"/>
          </a:xfrm>
          <a:prstGeom prst="rect">
            <a:avLst/>
          </a:prstGeom>
        </p:spPr>
        <p:txBody>
          <a:bodyPr wrap="square">
            <a:spAutoFit/>
          </a:bodyPr>
          <a:lstStyle/>
          <a:p>
            <a:r>
              <a:rPr lang="de-DE" sz="1800" dirty="0" err="1"/>
              <a:t>Authorization</a:t>
            </a:r>
            <a:r>
              <a:rPr lang="de-DE" sz="1800" dirty="0"/>
              <a:t> </a:t>
            </a:r>
            <a:r>
              <a:rPr lang="de-DE" sz="1800" dirty="0" err="1"/>
              <a:t>enforcements</a:t>
            </a:r>
            <a:r>
              <a:rPr lang="de-DE" sz="1800" dirty="0"/>
              <a:t> </a:t>
            </a:r>
            <a:r>
              <a:rPr lang="de-DE" sz="1800" dirty="0" err="1"/>
              <a:t>of</a:t>
            </a:r>
            <a:r>
              <a:rPr lang="de-DE" sz="1800" dirty="0"/>
              <a:t> DCLs </a:t>
            </a:r>
            <a:r>
              <a:rPr lang="de-DE" sz="1800" dirty="0" err="1"/>
              <a:t>are</a:t>
            </a:r>
            <a:r>
              <a:rPr lang="de-DE" sz="1800" dirty="0"/>
              <a:t> </a:t>
            </a:r>
            <a:r>
              <a:rPr lang="de-DE" sz="1800" b="1" dirty="0" err="1"/>
              <a:t>automatically</a:t>
            </a:r>
            <a:r>
              <a:rPr lang="de-DE" sz="1800" b="1" dirty="0"/>
              <a:t> </a:t>
            </a:r>
            <a:r>
              <a:rPr lang="de-DE" sz="1800" b="1" dirty="0" err="1"/>
              <a:t>applied</a:t>
            </a:r>
            <a:r>
              <a:rPr lang="de-DE" sz="1800" b="1" dirty="0"/>
              <a:t> </a:t>
            </a:r>
            <a:r>
              <a:rPr lang="de-DE" sz="1800" b="1" dirty="0" err="1"/>
              <a:t>for</a:t>
            </a:r>
            <a:r>
              <a:rPr lang="de-DE" sz="1800" b="1" dirty="0"/>
              <a:t> </a:t>
            </a:r>
            <a:r>
              <a:rPr lang="de-DE" sz="1800" b="1" dirty="0" err="1"/>
              <a:t>direct</a:t>
            </a:r>
            <a:r>
              <a:rPr lang="de-DE" sz="1800" b="1" dirty="0"/>
              <a:t> ABAP SQL </a:t>
            </a:r>
            <a:r>
              <a:rPr lang="de-DE" sz="1800" b="1" dirty="0" err="1"/>
              <a:t>selects</a:t>
            </a:r>
            <a:r>
              <a:rPr lang="de-DE" sz="1800" dirty="0"/>
              <a:t> on </a:t>
            </a:r>
            <a:r>
              <a:rPr lang="de-DE" sz="1800" dirty="0" err="1"/>
              <a:t>their</a:t>
            </a:r>
            <a:r>
              <a:rPr lang="de-DE" sz="1800" dirty="0"/>
              <a:t> </a:t>
            </a:r>
            <a:r>
              <a:rPr lang="de-DE" sz="1800" dirty="0" err="1"/>
              <a:t>protected</a:t>
            </a:r>
            <a:r>
              <a:rPr lang="de-DE" sz="1800" dirty="0"/>
              <a:t> CDS </a:t>
            </a:r>
            <a:r>
              <a:rPr lang="de-DE" sz="1800" dirty="0" err="1"/>
              <a:t>views</a:t>
            </a:r>
            <a:r>
              <a:rPr lang="de-DE" sz="1800" dirty="0"/>
              <a:t>.</a:t>
            </a:r>
          </a:p>
        </p:txBody>
      </p:sp>
      <p:pic>
        <p:nvPicPr>
          <p:cNvPr id="13" name="Picture 12"/>
          <p:cNvPicPr>
            <a:picLocks noChangeAspect="1"/>
          </p:cNvPicPr>
          <p:nvPr/>
        </p:nvPicPr>
        <p:blipFill>
          <a:blip r:embed="rId5"/>
          <a:stretch>
            <a:fillRect/>
          </a:stretch>
        </p:blipFill>
        <p:spPr>
          <a:xfrm>
            <a:off x="322944" y="1207096"/>
            <a:ext cx="1079750" cy="1079750"/>
          </a:xfrm>
          <a:prstGeom prst="rect">
            <a:avLst/>
          </a:prstGeom>
        </p:spPr>
      </p:pic>
      <p:sp>
        <p:nvSpPr>
          <p:cNvPr id="14" name="Rectangle 13"/>
          <p:cNvSpPr/>
          <p:nvPr/>
        </p:nvSpPr>
        <p:spPr>
          <a:xfrm>
            <a:off x="1324077" y="1465763"/>
            <a:ext cx="7054804" cy="646181"/>
          </a:xfrm>
          <a:prstGeom prst="rect">
            <a:avLst/>
          </a:prstGeom>
        </p:spPr>
        <p:txBody>
          <a:bodyPr wrap="square">
            <a:spAutoFit/>
          </a:bodyPr>
          <a:lstStyle/>
          <a:p>
            <a:r>
              <a:rPr lang="de-DE" sz="1800" dirty="0"/>
              <a:t>All CDS </a:t>
            </a:r>
            <a:r>
              <a:rPr lang="de-DE" sz="1800" dirty="0" err="1"/>
              <a:t>views</a:t>
            </a:r>
            <a:r>
              <a:rPr lang="de-DE" sz="1800" dirty="0"/>
              <a:t> </a:t>
            </a:r>
            <a:r>
              <a:rPr lang="de-DE" sz="1800" dirty="0" err="1"/>
              <a:t>which</a:t>
            </a:r>
            <a:r>
              <a:rPr lang="de-DE" sz="1800" dirty="0"/>
              <a:t> </a:t>
            </a:r>
            <a:r>
              <a:rPr lang="de-DE" sz="1800" dirty="0" err="1"/>
              <a:t>expose</a:t>
            </a:r>
            <a:r>
              <a:rPr lang="de-DE" sz="1800" dirty="0"/>
              <a:t> </a:t>
            </a:r>
            <a:r>
              <a:rPr lang="de-DE" sz="1800" b="1" dirty="0"/>
              <a:t>sensitive </a:t>
            </a:r>
            <a:r>
              <a:rPr lang="de-DE" sz="1800" b="1" dirty="0" err="1"/>
              <a:t>or</a:t>
            </a:r>
            <a:r>
              <a:rPr lang="de-DE" sz="1800" b="1" dirty="0"/>
              <a:t> </a:t>
            </a:r>
            <a:r>
              <a:rPr lang="de-DE" sz="1800" b="1" dirty="0" err="1"/>
              <a:t>data</a:t>
            </a:r>
            <a:r>
              <a:rPr lang="de-DE" sz="1800" b="1" dirty="0"/>
              <a:t> </a:t>
            </a:r>
            <a:r>
              <a:rPr lang="de-DE" sz="1800" b="1" dirty="0" err="1"/>
              <a:t>privacy</a:t>
            </a:r>
            <a:r>
              <a:rPr lang="de-DE" sz="1800" b="1" dirty="0"/>
              <a:t> </a:t>
            </a:r>
            <a:r>
              <a:rPr lang="de-DE" sz="1800" b="1" dirty="0" err="1"/>
              <a:t>and</a:t>
            </a:r>
            <a:r>
              <a:rPr lang="de-DE" sz="1800" b="1" dirty="0"/>
              <a:t> </a:t>
            </a:r>
            <a:r>
              <a:rPr lang="de-DE" sz="1800" b="1" dirty="0" err="1"/>
              <a:t>protection</a:t>
            </a:r>
            <a:r>
              <a:rPr lang="de-DE" sz="1800" b="1" dirty="0"/>
              <a:t> relevant </a:t>
            </a:r>
            <a:r>
              <a:rPr lang="de-DE" sz="1800" b="1" dirty="0" err="1"/>
              <a:t>data</a:t>
            </a:r>
            <a:r>
              <a:rPr lang="de-DE" sz="1800" b="1" dirty="0"/>
              <a:t> must </a:t>
            </a:r>
            <a:r>
              <a:rPr lang="de-DE" sz="1800" b="1" dirty="0" err="1"/>
              <a:t>be</a:t>
            </a:r>
            <a:r>
              <a:rPr lang="de-DE" sz="1800" b="1" dirty="0"/>
              <a:t> </a:t>
            </a:r>
            <a:r>
              <a:rPr lang="de-DE" sz="1800" b="1" dirty="0" err="1"/>
              <a:t>secured</a:t>
            </a:r>
            <a:r>
              <a:rPr lang="de-DE" sz="1800" b="1" dirty="0"/>
              <a:t>.</a:t>
            </a:r>
          </a:p>
        </p:txBody>
      </p:sp>
      <p:pic>
        <p:nvPicPr>
          <p:cNvPr id="15" name="Picture 14"/>
          <p:cNvPicPr>
            <a:picLocks noChangeAspect="1"/>
          </p:cNvPicPr>
          <p:nvPr/>
        </p:nvPicPr>
        <p:blipFill>
          <a:blip r:embed="rId6"/>
          <a:stretch>
            <a:fillRect/>
          </a:stretch>
        </p:blipFill>
        <p:spPr>
          <a:xfrm>
            <a:off x="244326" y="2935991"/>
            <a:ext cx="1079750" cy="1079750"/>
          </a:xfrm>
          <a:prstGeom prst="rect">
            <a:avLst/>
          </a:prstGeom>
        </p:spPr>
      </p:pic>
      <p:pic>
        <p:nvPicPr>
          <p:cNvPr id="16" name="Picture 15"/>
          <p:cNvPicPr>
            <a:picLocks noChangeAspect="1"/>
          </p:cNvPicPr>
          <p:nvPr/>
        </p:nvPicPr>
        <p:blipFill>
          <a:blip r:embed="rId7"/>
          <a:stretch>
            <a:fillRect/>
          </a:stretch>
        </p:blipFill>
        <p:spPr>
          <a:xfrm>
            <a:off x="322944" y="5127461"/>
            <a:ext cx="1079750" cy="1079750"/>
          </a:xfrm>
          <a:prstGeom prst="rect">
            <a:avLst/>
          </a:prstGeom>
        </p:spPr>
      </p:pic>
      <p:sp>
        <p:nvSpPr>
          <p:cNvPr id="17" name="Rectangle 16"/>
          <p:cNvSpPr/>
          <p:nvPr/>
        </p:nvSpPr>
        <p:spPr>
          <a:xfrm>
            <a:off x="1341326" y="5347441"/>
            <a:ext cx="9329479" cy="646181"/>
          </a:xfrm>
          <a:prstGeom prst="rect">
            <a:avLst/>
          </a:prstGeom>
        </p:spPr>
        <p:txBody>
          <a:bodyPr wrap="square">
            <a:spAutoFit/>
          </a:bodyPr>
          <a:lstStyle/>
          <a:p>
            <a:r>
              <a:rPr lang="de-DE" sz="1800" dirty="0" err="1"/>
              <a:t>If</a:t>
            </a:r>
            <a:r>
              <a:rPr lang="de-DE" sz="1800" dirty="0"/>
              <a:t> </a:t>
            </a:r>
            <a:r>
              <a:rPr lang="de-DE" sz="1800" b="1" dirty="0"/>
              <a:t>multiple DCLs </a:t>
            </a:r>
            <a:r>
              <a:rPr lang="de-DE" sz="1800" dirty="0" err="1"/>
              <a:t>are</a:t>
            </a:r>
            <a:r>
              <a:rPr lang="de-DE" sz="1800" dirty="0"/>
              <a:t> </a:t>
            </a:r>
            <a:r>
              <a:rPr lang="de-DE" sz="1800" dirty="0" err="1"/>
              <a:t>defined</a:t>
            </a:r>
            <a:r>
              <a:rPr lang="de-DE" sz="1800" dirty="0"/>
              <a:t> </a:t>
            </a:r>
            <a:r>
              <a:rPr lang="de-DE" sz="1800" dirty="0" err="1"/>
              <a:t>for</a:t>
            </a:r>
            <a:r>
              <a:rPr lang="de-DE" sz="1800" dirty="0"/>
              <a:t> a </a:t>
            </a:r>
            <a:r>
              <a:rPr lang="de-DE" sz="1800" dirty="0" err="1"/>
              <a:t>single</a:t>
            </a:r>
            <a:r>
              <a:rPr lang="de-DE" sz="1800" dirty="0"/>
              <a:t> CDS </a:t>
            </a:r>
            <a:r>
              <a:rPr lang="de-DE" sz="1800" dirty="0" err="1"/>
              <a:t>view</a:t>
            </a:r>
            <a:r>
              <a:rPr lang="de-DE" sz="1800" dirty="0"/>
              <a:t> </a:t>
            </a:r>
            <a:r>
              <a:rPr lang="de-DE" sz="1800" dirty="0" err="1"/>
              <a:t>the</a:t>
            </a:r>
            <a:r>
              <a:rPr lang="de-DE" sz="1800" dirty="0"/>
              <a:t> </a:t>
            </a:r>
            <a:r>
              <a:rPr lang="de-DE" sz="1800" dirty="0" err="1"/>
              <a:t>access</a:t>
            </a:r>
            <a:r>
              <a:rPr lang="de-DE" sz="1800" dirty="0"/>
              <a:t> </a:t>
            </a:r>
            <a:r>
              <a:rPr lang="de-DE" sz="1800" dirty="0" err="1"/>
              <a:t>restrictions</a:t>
            </a:r>
            <a:r>
              <a:rPr lang="de-DE" sz="1800" dirty="0"/>
              <a:t> </a:t>
            </a:r>
            <a:r>
              <a:rPr lang="de-DE" sz="1800" b="1" dirty="0" err="1"/>
              <a:t>are</a:t>
            </a:r>
            <a:r>
              <a:rPr lang="de-DE" sz="1800" b="1" dirty="0"/>
              <a:t> </a:t>
            </a:r>
            <a:r>
              <a:rPr lang="de-DE" sz="1800" b="1" dirty="0" err="1"/>
              <a:t>combined</a:t>
            </a:r>
            <a:r>
              <a:rPr lang="de-DE" sz="1800" b="1" dirty="0"/>
              <a:t> </a:t>
            </a:r>
            <a:r>
              <a:rPr lang="de-DE" sz="1800" b="1" dirty="0" err="1"/>
              <a:t>by</a:t>
            </a:r>
            <a:r>
              <a:rPr lang="de-DE" sz="1800" b="1" dirty="0"/>
              <a:t> a </a:t>
            </a:r>
            <a:r>
              <a:rPr lang="de-DE" sz="1800" b="1" dirty="0" err="1"/>
              <a:t>logical</a:t>
            </a:r>
            <a:r>
              <a:rPr lang="de-DE" sz="1800" b="1" dirty="0"/>
              <a:t> OR</a:t>
            </a:r>
            <a:r>
              <a:rPr lang="de-DE" sz="1800" dirty="0"/>
              <a:t> (i.e. </a:t>
            </a:r>
            <a:r>
              <a:rPr lang="de-DE" sz="1800" dirty="0" err="1"/>
              <a:t>the</a:t>
            </a:r>
            <a:r>
              <a:rPr lang="de-DE" sz="1800" dirty="0"/>
              <a:t> </a:t>
            </a:r>
            <a:r>
              <a:rPr lang="de-DE" sz="1800" dirty="0" err="1"/>
              <a:t>access</a:t>
            </a:r>
            <a:r>
              <a:rPr lang="de-DE" sz="1800" dirty="0"/>
              <a:t> </a:t>
            </a:r>
            <a:r>
              <a:rPr lang="de-DE" sz="1800" dirty="0" err="1"/>
              <a:t>is</a:t>
            </a:r>
            <a:r>
              <a:rPr lang="de-DE" sz="1800" dirty="0"/>
              <a:t> </a:t>
            </a:r>
            <a:r>
              <a:rPr lang="de-DE" sz="1800" dirty="0" err="1"/>
              <a:t>less</a:t>
            </a:r>
            <a:r>
              <a:rPr lang="de-DE" sz="1800" dirty="0"/>
              <a:t> </a:t>
            </a:r>
            <a:r>
              <a:rPr lang="de-DE" sz="1800" dirty="0" err="1"/>
              <a:t>restricted</a:t>
            </a:r>
            <a:r>
              <a:rPr lang="de-DE" sz="1800" dirty="0"/>
              <a:t> </a:t>
            </a:r>
            <a:r>
              <a:rPr lang="de-DE" sz="1800" dirty="0" err="1"/>
              <a:t>than</a:t>
            </a:r>
            <a:r>
              <a:rPr lang="de-DE" sz="1800" dirty="0"/>
              <a:t> </a:t>
            </a:r>
            <a:r>
              <a:rPr lang="de-DE" sz="1800" dirty="0" err="1"/>
              <a:t>defined</a:t>
            </a:r>
            <a:r>
              <a:rPr lang="de-DE" sz="1800" dirty="0"/>
              <a:t> </a:t>
            </a:r>
            <a:r>
              <a:rPr lang="de-DE" sz="1800" dirty="0" err="1"/>
              <a:t>by</a:t>
            </a:r>
            <a:r>
              <a:rPr lang="de-DE" sz="1800" dirty="0"/>
              <a:t> </a:t>
            </a:r>
            <a:r>
              <a:rPr lang="de-DE" sz="1800" dirty="0" err="1"/>
              <a:t>the</a:t>
            </a:r>
            <a:r>
              <a:rPr lang="de-DE" sz="1800" dirty="0"/>
              <a:t> individual DCLs).</a:t>
            </a:r>
          </a:p>
        </p:txBody>
      </p:sp>
    </p:spTree>
    <p:extLst>
      <p:ext uri="{BB962C8B-B14F-4D97-AF65-F5344CB8AC3E}">
        <p14:creationId xmlns:p14="http://schemas.microsoft.com/office/powerpoint/2010/main" val="43158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US" dirty="0">
                <a:latin typeface="Arial" panose="020B0604020202020204" pitchFamily="34" charset="0"/>
              </a:rPr>
              <a:t> </a:t>
            </a:r>
            <a:r>
              <a:rPr lang="en-US" sz="3600" dirty="0">
                <a:latin typeface="Cooper Black" panose="0208090404030B020404" pitchFamily="18" charset="0"/>
              </a:rPr>
              <a:t>Aspect</a:t>
            </a:r>
            <a:endParaRPr lang="en-US" sz="3600" b="0" i="0" dirty="0">
              <a:effectLst/>
              <a:latin typeface="Cooper Black" panose="0208090404030B020404" pitchFamily="18" charset="0"/>
            </a:endParaRP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8" name="Rounded Rectangle 7"/>
          <p:cNvSpPr/>
          <p:nvPr/>
        </p:nvSpPr>
        <p:spPr bwMode="gray">
          <a:xfrm>
            <a:off x="2582932" y="2072947"/>
            <a:ext cx="8589885" cy="1048439"/>
          </a:xfrm>
          <a:prstGeom prst="roundRect">
            <a:avLst>
              <a:gd name="adj" fmla="val 4902"/>
            </a:avLst>
          </a:prstGeom>
          <a:noFill/>
          <a:ln w="19050" algn="ctr">
            <a:solidFill>
              <a:schemeClr val="accent3"/>
            </a:solidFill>
            <a:miter lim="800000"/>
            <a:headEnd/>
            <a:tailEnd/>
          </a:ln>
        </p:spPr>
        <p:txBody>
          <a:bodyPr wrap="square" lIns="215950" tIns="179958" rIns="107975" bIns="107975" rtlCol="0" anchor="t" anchorCtr="0">
            <a:noAutofit/>
          </a:bodyPr>
          <a:lstStyle/>
          <a:p>
            <a:r>
              <a:rPr lang="en-US" sz="2000" dirty="0">
                <a:solidFill>
                  <a:srgbClr val="4172B2"/>
                </a:solidFill>
                <a:latin typeface="+mj-lt"/>
              </a:rPr>
              <a:t>An aspect can be used to define user-dependent values which can be compared to one or more columns of the data model</a:t>
            </a:r>
          </a:p>
        </p:txBody>
      </p:sp>
      <p:sp>
        <p:nvSpPr>
          <p:cNvPr id="9" name="Rounded Rectangle 8"/>
          <p:cNvSpPr/>
          <p:nvPr/>
        </p:nvSpPr>
        <p:spPr bwMode="gray">
          <a:xfrm>
            <a:off x="2582932" y="4462072"/>
            <a:ext cx="8787901" cy="1788121"/>
          </a:xfrm>
          <a:prstGeom prst="roundRect">
            <a:avLst>
              <a:gd name="adj" fmla="val 4902"/>
            </a:avLst>
          </a:prstGeom>
          <a:noFill/>
          <a:ln w="19050" algn="ctr">
            <a:solidFill>
              <a:schemeClr val="accent6">
                <a:lumMod val="50000"/>
              </a:schemeClr>
            </a:solidFill>
            <a:miter lim="800000"/>
            <a:headEnd/>
            <a:tailEnd/>
          </a:ln>
        </p:spPr>
        <p:txBody>
          <a:bodyPr wrap="square" lIns="215950" tIns="179958" rIns="107975" bIns="107975" rtlCol="0" anchor="t" anchorCtr="0">
            <a:noAutofit/>
          </a:bodyPr>
          <a:lstStyle/>
          <a:p>
            <a:pPr marL="342900" indent="-342900">
              <a:buFont typeface="Arial" panose="020B0604020202020204" pitchFamily="34" charset="0"/>
              <a:buChar char="•"/>
            </a:pPr>
            <a:r>
              <a:rPr lang="en-US" sz="2000" dirty="0">
                <a:solidFill>
                  <a:schemeClr val="accent6">
                    <a:lumMod val="50000"/>
                  </a:schemeClr>
                </a:solidFill>
                <a:latin typeface="+mj-lt"/>
              </a:rPr>
              <a:t>PFCG_AUTH aspect is a pre-delivered aspect that links the object model not to a user attribute but to his ABAP PFCG authorizations</a:t>
            </a:r>
          </a:p>
          <a:p>
            <a:pPr marL="342900" indent="-342900">
              <a:buFont typeface="Arial" panose="020B0604020202020204" pitchFamily="34" charset="0"/>
              <a:buChar char="•"/>
            </a:pPr>
            <a:endParaRPr lang="en-US" sz="2000" dirty="0">
              <a:solidFill>
                <a:schemeClr val="accent6">
                  <a:lumMod val="50000"/>
                </a:schemeClr>
              </a:solidFill>
              <a:latin typeface="+mj-lt"/>
            </a:endParaRPr>
          </a:p>
          <a:p>
            <a:pPr marL="342900" indent="-342900">
              <a:buFont typeface="Arial" panose="020B0604020202020204" pitchFamily="34" charset="0"/>
              <a:buChar char="•"/>
            </a:pPr>
            <a:r>
              <a:rPr lang="en-US" sz="2000" dirty="0">
                <a:solidFill>
                  <a:schemeClr val="accent6">
                    <a:lumMod val="50000"/>
                  </a:schemeClr>
                </a:solidFill>
                <a:latin typeface="+mj-lt"/>
              </a:rPr>
              <a:t>USER aspect can be used to compare the current logged on user with column of the date model</a:t>
            </a:r>
          </a:p>
          <a:p>
            <a:endParaRPr lang="en-US" sz="2000" dirty="0">
              <a:solidFill>
                <a:schemeClr val="accent6">
                  <a:lumMod val="50000"/>
                </a:schemeClr>
              </a:solidFill>
              <a:latin typeface="+mj-lt"/>
            </a:endParaRPr>
          </a:p>
        </p:txBody>
      </p:sp>
      <p:sp>
        <p:nvSpPr>
          <p:cNvPr id="10" name="Oval 9"/>
          <p:cNvSpPr/>
          <p:nvPr/>
        </p:nvSpPr>
        <p:spPr bwMode="gray">
          <a:xfrm>
            <a:off x="811975" y="3121387"/>
            <a:ext cx="1388604" cy="1388604"/>
          </a:xfrm>
          <a:prstGeom prst="ellipse">
            <a:avLst/>
          </a:prstGeom>
          <a:blipFill>
            <a:blip r:embed="rId3"/>
            <a:stretch>
              <a:fillRect/>
            </a:stretch>
          </a:blipFill>
          <a:ln w="19050" algn="ctr">
            <a:solidFill>
              <a:schemeClr val="bg1">
                <a:lumMod val="50000"/>
              </a:schemeClr>
            </a:solidFill>
            <a:miter lim="800000"/>
            <a:headEnd/>
            <a:tailEnd/>
          </a:ln>
        </p:spPr>
        <p:txBody>
          <a:bodyPr lIns="89979" tIns="71983" rIns="89979" bIns="71983" rtlCol="0" anchor="ctr"/>
          <a:lstStyle/>
          <a:p>
            <a:pPr algn="ctr" defTabSz="914217" fontAlgn="base">
              <a:spcBef>
                <a:spcPct val="50000"/>
              </a:spcBef>
              <a:spcAft>
                <a:spcPct val="0"/>
              </a:spcAft>
              <a:buClr>
                <a:srgbClr val="F0AB00"/>
              </a:buClr>
              <a:buSzPct val="80000"/>
            </a:pPr>
            <a:endParaRPr lang="en-GB" sz="1800" kern="0" dirty="0">
              <a:ea typeface="Arial Unicode MS" pitchFamily="34" charset="-128"/>
              <a:cs typeface="Arial Unicode MS" pitchFamily="34" charset="-128"/>
            </a:endParaRPr>
          </a:p>
        </p:txBody>
      </p:sp>
      <p:cxnSp>
        <p:nvCxnSpPr>
          <p:cNvPr id="11" name="Elbow Connector 10"/>
          <p:cNvCxnSpPr>
            <a:stCxn id="10" idx="0"/>
            <a:endCxn id="8" idx="1"/>
          </p:cNvCxnSpPr>
          <p:nvPr/>
        </p:nvCxnSpPr>
        <p:spPr>
          <a:xfrm rot="5400000" flipH="1" flipV="1">
            <a:off x="1782495" y="2320949"/>
            <a:ext cx="524220" cy="1076655"/>
          </a:xfrm>
          <a:prstGeom prst="bentConnector2">
            <a:avLst/>
          </a:prstGeom>
          <a:ln w="19050">
            <a:solidFill>
              <a:schemeClr val="bg1">
                <a:lumMod val="5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 name="Elbow Connector 11"/>
          <p:cNvCxnSpPr>
            <a:cxnSpLocks/>
            <a:stCxn id="10" idx="4"/>
            <a:endCxn id="9" idx="1"/>
          </p:cNvCxnSpPr>
          <p:nvPr/>
        </p:nvCxnSpPr>
        <p:spPr>
          <a:xfrm rot="16200000" flipH="1">
            <a:off x="1621533" y="4394734"/>
            <a:ext cx="846142" cy="1076655"/>
          </a:xfrm>
          <a:prstGeom prst="bentConnector2">
            <a:avLst/>
          </a:prstGeom>
          <a:ln w="19050">
            <a:solidFill>
              <a:schemeClr val="bg1">
                <a:lumMod val="5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02269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Runtime Behavior  </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8" name="Picture 17">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6" name="TextBox 55"/>
          <p:cNvSpPr txBox="1"/>
          <p:nvPr/>
        </p:nvSpPr>
        <p:spPr>
          <a:xfrm>
            <a:off x="325336" y="862066"/>
            <a:ext cx="11228436" cy="276999"/>
          </a:xfrm>
          <a:prstGeom prst="rect">
            <a:avLst/>
          </a:prstGeom>
          <a:noFill/>
        </p:spPr>
        <p:txBody>
          <a:bodyPr wrap="square" lIns="0" tIns="0" rIns="0" bIns="0" rtlCol="0">
            <a:spAutoFit/>
          </a:bodyPr>
          <a:lstStyle/>
          <a:p>
            <a:pPr fontAlgn="base">
              <a:spcBef>
                <a:spcPts val="600"/>
              </a:spcBef>
              <a:spcAft>
                <a:spcPct val="0"/>
              </a:spcAft>
              <a:buClr>
                <a:srgbClr val="F0AB00"/>
              </a:buClr>
              <a:buSzPct val="80000"/>
            </a:pPr>
            <a:r>
              <a:rPr lang="en-US" kern="0" dirty="0">
                <a:ea typeface="Arial Unicode MS" pitchFamily="34" charset="-128"/>
                <a:cs typeface="Arial Unicode MS" pitchFamily="34" charset="-128"/>
              </a:rPr>
              <a:t>During runtime the SELECT statement for a CDS view will automatically be enhanced with the authorization filter.</a:t>
            </a:r>
          </a:p>
        </p:txBody>
      </p:sp>
      <p:sp>
        <p:nvSpPr>
          <p:cNvPr id="19" name="Oval 18"/>
          <p:cNvSpPr>
            <a:spLocks noChangeAspect="1"/>
          </p:cNvSpPr>
          <p:nvPr/>
        </p:nvSpPr>
        <p:spPr>
          <a:xfrm>
            <a:off x="3950496" y="2647525"/>
            <a:ext cx="4098417" cy="409841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
          <p:cNvSpPr/>
          <p:nvPr/>
        </p:nvSpPr>
        <p:spPr>
          <a:xfrm>
            <a:off x="3943867" y="2656178"/>
            <a:ext cx="4020308" cy="3966134"/>
          </a:xfrm>
          <a:custGeom>
            <a:avLst/>
            <a:gdLst/>
            <a:ahLst/>
            <a:cxnLst/>
            <a:rect l="l" t="t" r="r" b="b"/>
            <a:pathLst>
              <a:path w="3810000" h="3810000">
                <a:moveTo>
                  <a:pt x="1905000" y="76200"/>
                </a:moveTo>
                <a:cubicBezTo>
                  <a:pt x="894982" y="76200"/>
                  <a:pt x="76200" y="894982"/>
                  <a:pt x="76200" y="1905000"/>
                </a:cubicBezTo>
                <a:cubicBezTo>
                  <a:pt x="76200" y="2915018"/>
                  <a:pt x="894982" y="3733800"/>
                  <a:pt x="1905000" y="3733800"/>
                </a:cubicBezTo>
                <a:cubicBezTo>
                  <a:pt x="2915018" y="3733800"/>
                  <a:pt x="3733800" y="2915018"/>
                  <a:pt x="3733800" y="1905000"/>
                </a:cubicBezTo>
                <a:cubicBezTo>
                  <a:pt x="3733800" y="894982"/>
                  <a:pt x="2915018" y="76200"/>
                  <a:pt x="1905000" y="76200"/>
                </a:cubicBezTo>
                <a:close/>
                <a:moveTo>
                  <a:pt x="1905000" y="0"/>
                </a:moveTo>
                <a:cubicBezTo>
                  <a:pt x="2957102" y="0"/>
                  <a:pt x="3810000" y="852898"/>
                  <a:pt x="3810000" y="1905000"/>
                </a:cubicBezTo>
                <a:cubicBezTo>
                  <a:pt x="3810000" y="2957102"/>
                  <a:pt x="2957102" y="3810000"/>
                  <a:pt x="1905000" y="3810000"/>
                </a:cubicBezTo>
                <a:cubicBezTo>
                  <a:pt x="852898" y="3810000"/>
                  <a:pt x="0" y="2957102"/>
                  <a:pt x="0" y="1905000"/>
                </a:cubicBezTo>
                <a:cubicBezTo>
                  <a:pt x="0" y="852898"/>
                  <a:pt x="852898" y="0"/>
                  <a:pt x="1905000" y="0"/>
                </a:cubicBez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5"/>
          <p:cNvSpPr/>
          <p:nvPr/>
        </p:nvSpPr>
        <p:spPr>
          <a:xfrm>
            <a:off x="4338263" y="4602653"/>
            <a:ext cx="3192192" cy="1799498"/>
          </a:xfrm>
          <a:custGeom>
            <a:avLst/>
            <a:gdLst/>
            <a:ahLst/>
            <a:cxnLst/>
            <a:rect l="l" t="t" r="r" b="b"/>
            <a:pathLst>
              <a:path w="3025201" h="1728654">
                <a:moveTo>
                  <a:pt x="1514442" y="0"/>
                </a:moveTo>
                <a:lnTo>
                  <a:pt x="3025201" y="872238"/>
                </a:lnTo>
                <a:cubicBezTo>
                  <a:pt x="2717221" y="1385934"/>
                  <a:pt x="2154613" y="1728654"/>
                  <a:pt x="1511954" y="1728654"/>
                </a:cubicBezTo>
                <a:cubicBezTo>
                  <a:pt x="870186" y="1728654"/>
                  <a:pt x="308248" y="1386883"/>
                  <a:pt x="0" y="874364"/>
                </a:cubicBezTo>
                <a:close/>
              </a:path>
            </a:pathLst>
          </a:custGeom>
          <a:gradFill>
            <a:gsLst>
              <a:gs pos="0">
                <a:srgbClr val="F79A7D"/>
              </a:gs>
              <a:gs pos="100000">
                <a:srgbClr val="ED240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32"/>
          <p:cNvSpPr/>
          <p:nvPr/>
        </p:nvSpPr>
        <p:spPr>
          <a:xfrm>
            <a:off x="5913205" y="2797150"/>
            <a:ext cx="1799930" cy="2680078"/>
          </a:xfrm>
          <a:custGeom>
            <a:avLst/>
            <a:gdLst/>
            <a:ahLst/>
            <a:cxnLst/>
            <a:rect l="l" t="t" r="r" b="b"/>
            <a:pathLst>
              <a:path w="1705777" h="2574570">
                <a:moveTo>
                  <a:pt x="0" y="0"/>
                </a:moveTo>
                <a:cubicBezTo>
                  <a:pt x="947729" y="31129"/>
                  <a:pt x="1705777" y="809786"/>
                  <a:pt x="1705777" y="1765483"/>
                </a:cubicBezTo>
                <a:cubicBezTo>
                  <a:pt x="1705777" y="2057298"/>
                  <a:pt x="1635101" y="2332607"/>
                  <a:pt x="1508658" y="2574570"/>
                </a:cubicBezTo>
                <a:lnTo>
                  <a:pt x="0" y="1703546"/>
                </a:lnTo>
                <a:close/>
              </a:path>
            </a:pathLst>
          </a:custGeom>
          <a:gradFill>
            <a:gsLst>
              <a:gs pos="0">
                <a:srgbClr val="9AE1F4"/>
              </a:gs>
              <a:gs pos="100000">
                <a:srgbClr val="17AED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37"/>
          <p:cNvSpPr/>
          <p:nvPr/>
        </p:nvSpPr>
        <p:spPr>
          <a:xfrm>
            <a:off x="4081450" y="2796773"/>
            <a:ext cx="1807792" cy="2682808"/>
          </a:xfrm>
          <a:custGeom>
            <a:avLst/>
            <a:gdLst/>
            <a:ahLst/>
            <a:cxnLst/>
            <a:rect l="l" t="t" r="r" b="b"/>
            <a:pathLst>
              <a:path w="1713219" h="2577194">
                <a:moveTo>
                  <a:pt x="1713219" y="0"/>
                </a:moveTo>
                <a:lnTo>
                  <a:pt x="1713219" y="1702498"/>
                </a:lnTo>
                <a:lnTo>
                  <a:pt x="198202" y="2577194"/>
                </a:lnTo>
                <a:cubicBezTo>
                  <a:pt x="71107" y="2334660"/>
                  <a:pt x="0" y="2058563"/>
                  <a:pt x="0" y="1765859"/>
                </a:cubicBezTo>
                <a:cubicBezTo>
                  <a:pt x="0" y="807657"/>
                  <a:pt x="762027" y="27425"/>
                  <a:pt x="1713219" y="0"/>
                </a:cubicBezTo>
                <a:close/>
              </a:path>
            </a:pathLst>
          </a:custGeom>
          <a:gradFill flip="none" rotWithShape="1">
            <a:gsLst>
              <a:gs pos="0">
                <a:srgbClr val="C8F470"/>
              </a:gs>
              <a:gs pos="100000">
                <a:srgbClr val="96C01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a:spLocks noChangeAspect="1"/>
          </p:cNvSpPr>
          <p:nvPr/>
        </p:nvSpPr>
        <p:spPr>
          <a:xfrm>
            <a:off x="4909933" y="3622247"/>
            <a:ext cx="2062735" cy="206273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b="1" dirty="0">
                <a:solidFill>
                  <a:srgbClr val="ED2409"/>
                </a:solidFill>
                <a:latin typeface="Arial" pitchFamily="34" charset="0"/>
                <a:cs typeface="Arial" pitchFamily="34" charset="0"/>
              </a:rPr>
              <a:t>ABAP Database Base </a:t>
            </a:r>
            <a:endParaRPr lang="en-US" sz="1800" b="1" dirty="0">
              <a:solidFill>
                <a:srgbClr val="ED2409"/>
              </a:solidFill>
              <a:latin typeface="Arial" pitchFamily="34" charset="0"/>
              <a:cs typeface="Arial" pitchFamily="34" charset="0"/>
            </a:endParaRPr>
          </a:p>
        </p:txBody>
      </p:sp>
      <p:sp>
        <p:nvSpPr>
          <p:cNvPr id="25" name="Oval 1"/>
          <p:cNvSpPr>
            <a:spLocks noChangeAspect="1"/>
          </p:cNvSpPr>
          <p:nvPr/>
        </p:nvSpPr>
        <p:spPr>
          <a:xfrm>
            <a:off x="4951802" y="3664116"/>
            <a:ext cx="1970764" cy="1970764"/>
          </a:xfrm>
          <a:custGeom>
            <a:avLst/>
            <a:gdLst/>
            <a:ahLst/>
            <a:cxnLst/>
            <a:rect l="l" t="t" r="r" b="b"/>
            <a:pathLst>
              <a:path w="3810000" h="3810000">
                <a:moveTo>
                  <a:pt x="1905000" y="76200"/>
                </a:moveTo>
                <a:cubicBezTo>
                  <a:pt x="894982" y="76200"/>
                  <a:pt x="76200" y="894982"/>
                  <a:pt x="76200" y="1905000"/>
                </a:cubicBezTo>
                <a:cubicBezTo>
                  <a:pt x="76200" y="2915018"/>
                  <a:pt x="894982" y="3733800"/>
                  <a:pt x="1905000" y="3733800"/>
                </a:cubicBezTo>
                <a:cubicBezTo>
                  <a:pt x="2915018" y="3733800"/>
                  <a:pt x="3733800" y="2915018"/>
                  <a:pt x="3733800" y="1905000"/>
                </a:cubicBezTo>
                <a:cubicBezTo>
                  <a:pt x="3733800" y="894982"/>
                  <a:pt x="2915018" y="76200"/>
                  <a:pt x="1905000" y="76200"/>
                </a:cubicBezTo>
                <a:close/>
                <a:moveTo>
                  <a:pt x="1905000" y="0"/>
                </a:moveTo>
                <a:cubicBezTo>
                  <a:pt x="2957102" y="0"/>
                  <a:pt x="3810000" y="852898"/>
                  <a:pt x="3810000" y="1905000"/>
                </a:cubicBezTo>
                <a:cubicBezTo>
                  <a:pt x="3810000" y="2957102"/>
                  <a:pt x="2957102" y="3810000"/>
                  <a:pt x="1905000" y="3810000"/>
                </a:cubicBezTo>
                <a:cubicBezTo>
                  <a:pt x="852898" y="3810000"/>
                  <a:pt x="0" y="2957102"/>
                  <a:pt x="0" y="1905000"/>
                </a:cubicBezTo>
                <a:cubicBezTo>
                  <a:pt x="0" y="852898"/>
                  <a:pt x="852898" y="0"/>
                  <a:pt x="1905000" y="0"/>
                </a:cubicBez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25"/>
          <p:cNvSpPr/>
          <p:nvPr/>
        </p:nvSpPr>
        <p:spPr>
          <a:xfrm>
            <a:off x="5156482" y="2419165"/>
            <a:ext cx="1461211" cy="861292"/>
          </a:xfrm>
          <a:prstGeom prst="roundRect">
            <a:avLst>
              <a:gd name="adj" fmla="val 1764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a:spLocks/>
          </p:cNvSpPr>
          <p:nvPr/>
        </p:nvSpPr>
        <p:spPr>
          <a:xfrm rot="5400000">
            <a:off x="5649113" y="3398705"/>
            <a:ext cx="504019" cy="39092"/>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ounded Rectangle 27"/>
          <p:cNvSpPr>
            <a:spLocks/>
          </p:cNvSpPr>
          <p:nvPr/>
        </p:nvSpPr>
        <p:spPr>
          <a:xfrm>
            <a:off x="4951802" y="2469582"/>
            <a:ext cx="2020865" cy="810875"/>
          </a:xfrm>
          <a:prstGeom prst="roundRect">
            <a:avLst>
              <a:gd name="adj" fmla="val 17643"/>
            </a:avLst>
          </a:prstGeom>
          <a:gradFill flip="none" rotWithShape="1">
            <a:gsLst>
              <a:gs pos="0">
                <a:schemeClr val="bg1">
                  <a:lumMod val="92000"/>
                </a:schemeClr>
              </a:gs>
              <a:gs pos="100000">
                <a:schemeClr val="bg1"/>
              </a:gs>
            </a:gsLst>
            <a:lin ang="18900000" scaled="1"/>
            <a:tileRect/>
          </a:grad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50000"/>
                    <a:lumOff val="50000"/>
                  </a:schemeClr>
                </a:solidFill>
                <a:latin typeface="Arial" pitchFamily="34" charset="0"/>
                <a:cs typeface="Arial" pitchFamily="34" charset="0"/>
              </a:rPr>
              <a:t>Authorization check</a:t>
            </a:r>
          </a:p>
        </p:txBody>
      </p:sp>
      <p:sp>
        <p:nvSpPr>
          <p:cNvPr id="29" name="Rounded Rectangle 28"/>
          <p:cNvSpPr/>
          <p:nvPr/>
        </p:nvSpPr>
        <p:spPr>
          <a:xfrm>
            <a:off x="3401045" y="5098419"/>
            <a:ext cx="1461211" cy="861292"/>
          </a:xfrm>
          <a:prstGeom prst="roundRect">
            <a:avLst>
              <a:gd name="adj" fmla="val 1764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a:spLocks/>
          </p:cNvSpPr>
          <p:nvPr/>
        </p:nvSpPr>
        <p:spPr>
          <a:xfrm rot="9000000">
            <a:off x="4545384" y="5150681"/>
            <a:ext cx="578938" cy="39092"/>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ounded Rectangle 30"/>
          <p:cNvSpPr>
            <a:spLocks/>
          </p:cNvSpPr>
          <p:nvPr/>
        </p:nvSpPr>
        <p:spPr>
          <a:xfrm>
            <a:off x="3453557" y="5148836"/>
            <a:ext cx="1350384" cy="756319"/>
          </a:xfrm>
          <a:prstGeom prst="roundRect">
            <a:avLst>
              <a:gd name="adj" fmla="val 17643"/>
            </a:avLst>
          </a:prstGeom>
          <a:gradFill flip="none" rotWithShape="1">
            <a:gsLst>
              <a:gs pos="0">
                <a:schemeClr val="bg1">
                  <a:lumMod val="92000"/>
                </a:schemeClr>
              </a:gs>
              <a:gs pos="100000">
                <a:schemeClr val="bg1"/>
              </a:gs>
            </a:gsLst>
            <a:lin ang="18900000" scaled="1"/>
            <a:tileRect/>
          </a:grad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50000"/>
                    <a:lumOff val="50000"/>
                  </a:schemeClr>
                </a:solidFill>
                <a:latin typeface="Arial" pitchFamily="34" charset="0"/>
                <a:cs typeface="Arial" pitchFamily="34" charset="0"/>
              </a:rPr>
              <a:t>DCL</a:t>
            </a:r>
          </a:p>
        </p:txBody>
      </p:sp>
      <p:sp>
        <p:nvSpPr>
          <p:cNvPr id="32" name="Rounded Rectangle 31"/>
          <p:cNvSpPr/>
          <p:nvPr/>
        </p:nvSpPr>
        <p:spPr>
          <a:xfrm>
            <a:off x="6919428" y="5098419"/>
            <a:ext cx="1461211" cy="861292"/>
          </a:xfrm>
          <a:prstGeom prst="roundRect">
            <a:avLst>
              <a:gd name="adj" fmla="val 1764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a:spLocks/>
          </p:cNvSpPr>
          <p:nvPr/>
        </p:nvSpPr>
        <p:spPr>
          <a:xfrm rot="12600000" flipH="1">
            <a:off x="6741827" y="5175288"/>
            <a:ext cx="578938" cy="39092"/>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ounded Rectangle 33"/>
          <p:cNvSpPr>
            <a:spLocks/>
          </p:cNvSpPr>
          <p:nvPr/>
        </p:nvSpPr>
        <p:spPr>
          <a:xfrm>
            <a:off x="6919428" y="5148836"/>
            <a:ext cx="1402896" cy="756319"/>
          </a:xfrm>
          <a:prstGeom prst="roundRect">
            <a:avLst>
              <a:gd name="adj" fmla="val 17643"/>
            </a:avLst>
          </a:prstGeom>
          <a:gradFill flip="none" rotWithShape="1">
            <a:gsLst>
              <a:gs pos="0">
                <a:schemeClr val="bg1">
                  <a:lumMod val="92000"/>
                </a:schemeClr>
              </a:gs>
              <a:gs pos="100000">
                <a:schemeClr val="bg1"/>
              </a:gs>
            </a:gsLst>
            <a:lin ang="18900000" scaled="1"/>
            <a:tileRect/>
          </a:grad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50000"/>
                    <a:lumOff val="50000"/>
                  </a:schemeClr>
                </a:solidFill>
                <a:latin typeface="Arial" pitchFamily="34" charset="0"/>
                <a:cs typeface="Arial" pitchFamily="34" charset="0"/>
              </a:rPr>
              <a:t>DDL CDS view</a:t>
            </a:r>
          </a:p>
        </p:txBody>
      </p:sp>
      <p:sp>
        <p:nvSpPr>
          <p:cNvPr id="35" name="Rounded Rectangle 34"/>
          <p:cNvSpPr>
            <a:spLocks/>
          </p:cNvSpPr>
          <p:nvPr/>
        </p:nvSpPr>
        <p:spPr>
          <a:xfrm>
            <a:off x="5295134" y="6026772"/>
            <a:ext cx="1350384" cy="797101"/>
          </a:xfrm>
          <a:prstGeom prst="roundRect">
            <a:avLst>
              <a:gd name="adj" fmla="val 17643"/>
            </a:avLst>
          </a:prstGeom>
          <a:gradFill flip="none" rotWithShape="1">
            <a:gsLst>
              <a:gs pos="0">
                <a:schemeClr val="bg1">
                  <a:lumMod val="92000"/>
                </a:schemeClr>
              </a:gs>
              <a:gs pos="100000">
                <a:schemeClr val="bg1"/>
              </a:gs>
            </a:gsLst>
            <a:lin ang="18900000" scaled="1"/>
            <a:tileRect/>
          </a:grad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50000"/>
                    <a:lumOff val="50000"/>
                  </a:schemeClr>
                </a:solidFill>
                <a:latin typeface="Arial" pitchFamily="34" charset="0"/>
                <a:cs typeface="Arial" pitchFamily="34" charset="0"/>
              </a:rPr>
              <a:t>User Profile</a:t>
            </a:r>
          </a:p>
        </p:txBody>
      </p:sp>
      <p:sp>
        <p:nvSpPr>
          <p:cNvPr id="36" name="Rectangle 35"/>
          <p:cNvSpPr>
            <a:spLocks/>
          </p:cNvSpPr>
          <p:nvPr/>
        </p:nvSpPr>
        <p:spPr>
          <a:xfrm rot="5400000">
            <a:off x="5753006" y="5819355"/>
            <a:ext cx="369120"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3744455" y="1519722"/>
            <a:ext cx="4379807" cy="738493"/>
          </a:xfrm>
          <a:prstGeom prst="rect">
            <a:avLst/>
          </a:prstGeom>
          <a:noFill/>
        </p:spPr>
        <p:txBody>
          <a:bodyPr wrap="square" lIns="0" tIns="0" rIns="0" bIns="0" rtlCol="0">
            <a:spAutoFit/>
          </a:bodyPr>
          <a:lstStyle/>
          <a:p>
            <a:pPr fontAlgn="base">
              <a:spcAft>
                <a:spcPct val="0"/>
              </a:spcAft>
              <a:buClr>
                <a:srgbClr val="F0AB00"/>
              </a:buClr>
              <a:buSzPct val="80000"/>
            </a:pPr>
            <a:r>
              <a:rPr lang="en-US" sz="1600" dirty="0">
                <a:solidFill>
                  <a:srgbClr val="0000FF"/>
                </a:solidFill>
                <a:latin typeface="Consolas" panose="020B0609020204030204" pitchFamily="49" charset="0"/>
                <a:ea typeface="ＭＳ Ｐゴシック" pitchFamily="34" charset="-128"/>
              </a:rPr>
              <a:t>SELECT</a:t>
            </a:r>
            <a:r>
              <a:rPr lang="en-US" sz="1100" kern="0" dirty="0">
                <a:latin typeface="Courier New" pitchFamily="49" charset="0"/>
                <a:ea typeface="Arial Unicode MS" pitchFamily="34" charset="-128"/>
                <a:cs typeface="Courier New" pitchFamily="49" charset="0"/>
              </a:rPr>
              <a:t> </a:t>
            </a:r>
            <a:r>
              <a:rPr lang="en-US" sz="1600" dirty="0">
                <a:solidFill>
                  <a:srgbClr val="0000FF"/>
                </a:solidFill>
                <a:latin typeface="Consolas" panose="020B0609020204030204" pitchFamily="49" charset="0"/>
                <a:ea typeface="ＭＳ Ｐゴシック" pitchFamily="34" charset="-128"/>
              </a:rPr>
              <a:t>… FROM … INTO …</a:t>
            </a:r>
          </a:p>
          <a:p>
            <a:pPr fontAlgn="base">
              <a:spcAft>
                <a:spcPct val="0"/>
              </a:spcAft>
              <a:buClr>
                <a:srgbClr val="F0AB00"/>
              </a:buClr>
              <a:buSzPct val="80000"/>
            </a:pPr>
            <a:r>
              <a:rPr lang="en-US" sz="1100" kern="0" dirty="0">
                <a:latin typeface="Courier New" pitchFamily="49" charset="0"/>
                <a:ea typeface="Arial Unicode MS" pitchFamily="34" charset="-128"/>
                <a:cs typeface="Courier New" pitchFamily="49" charset="0"/>
              </a:rPr>
              <a:t>  </a:t>
            </a:r>
            <a:r>
              <a:rPr lang="en-US" sz="1600" dirty="0">
                <a:solidFill>
                  <a:srgbClr val="0000FF"/>
                </a:solidFill>
                <a:latin typeface="Consolas" panose="020B0609020204030204" pitchFamily="49" charset="0"/>
                <a:ea typeface="ＭＳ Ｐゴシック" pitchFamily="34" charset="-128"/>
              </a:rPr>
              <a:t>WHERE …</a:t>
            </a:r>
            <a:br>
              <a:rPr lang="en-US" sz="1600" dirty="0">
                <a:solidFill>
                  <a:srgbClr val="0000FF"/>
                </a:solidFill>
                <a:latin typeface="Consolas" panose="020B0609020204030204" pitchFamily="49" charset="0"/>
                <a:ea typeface="ＭＳ Ｐゴシック" pitchFamily="34" charset="-128"/>
              </a:rPr>
            </a:br>
            <a:r>
              <a:rPr lang="en-US" sz="1600" dirty="0">
                <a:solidFill>
                  <a:srgbClr val="0000FF"/>
                </a:solidFill>
                <a:latin typeface="Consolas" panose="020B0609020204030204" pitchFamily="49" charset="0"/>
                <a:ea typeface="ＭＳ Ｐゴシック" pitchFamily="34" charset="-128"/>
              </a:rPr>
              <a:t>   AND </a:t>
            </a:r>
            <a:r>
              <a:rPr lang="en-US" sz="1600" b="1" dirty="0">
                <a:solidFill>
                  <a:srgbClr val="000000"/>
                </a:solidFill>
                <a:latin typeface="Consolas" panose="020B0609020204030204" pitchFamily="49" charset="0"/>
                <a:ea typeface="MS PGothic" panose="020B0600070205080204" pitchFamily="34" charset="-128"/>
              </a:rPr>
              <a:t>&lt;Authorization Filter Condition&gt;  </a:t>
            </a:r>
          </a:p>
        </p:txBody>
      </p:sp>
      <p:sp>
        <p:nvSpPr>
          <p:cNvPr id="38" name="TextBox 37"/>
          <p:cNvSpPr txBox="1"/>
          <p:nvPr/>
        </p:nvSpPr>
        <p:spPr>
          <a:xfrm>
            <a:off x="1272921" y="5210458"/>
            <a:ext cx="2044672" cy="1113125"/>
          </a:xfrm>
          <a:prstGeom prst="rect">
            <a:avLst/>
          </a:prstGeom>
          <a:noFill/>
        </p:spPr>
        <p:txBody>
          <a:bodyPr wrap="square" lIns="0" tIns="0" rIns="0" bIns="0" rtlCol="0">
            <a:spAutoFit/>
          </a:bodyPr>
          <a:lstStyle/>
          <a:p>
            <a:pPr algn="ctr" fontAlgn="base">
              <a:spcBef>
                <a:spcPct val="50000"/>
              </a:spcBef>
              <a:spcAft>
                <a:spcPct val="0"/>
              </a:spcAft>
              <a:buClr>
                <a:srgbClr val="F0AB00"/>
              </a:buClr>
              <a:buSzPct val="80000"/>
            </a:pPr>
            <a:r>
              <a:rPr lang="en-US" sz="1600" kern="0" dirty="0">
                <a:ea typeface="Arial Unicode MS" pitchFamily="34" charset="-128"/>
                <a:cs typeface="Arial Unicode MS" pitchFamily="34" charset="-128"/>
              </a:rPr>
              <a:t>Authorization Object</a:t>
            </a:r>
            <a:br>
              <a:rPr lang="en-US" sz="1600" kern="0" dirty="0">
                <a:ea typeface="Arial Unicode MS" pitchFamily="34" charset="-128"/>
                <a:cs typeface="Arial Unicode MS" pitchFamily="34" charset="-128"/>
              </a:rPr>
            </a:br>
            <a:endParaRPr lang="en-US" sz="1600" kern="0" dirty="0">
              <a:ea typeface="Arial Unicode MS" pitchFamily="34" charset="-128"/>
              <a:cs typeface="Arial Unicode MS" pitchFamily="34" charset="-128"/>
            </a:endParaRPr>
          </a:p>
          <a:p>
            <a:pPr algn="ctr" fontAlgn="base">
              <a:spcBef>
                <a:spcPts val="1000"/>
              </a:spcBef>
              <a:spcAft>
                <a:spcPct val="0"/>
              </a:spcAft>
              <a:buClr>
                <a:srgbClr val="F0AB00"/>
              </a:buClr>
              <a:buSzPct val="80000"/>
            </a:pPr>
            <a:r>
              <a:rPr lang="en-US" sz="1600" kern="0" dirty="0">
                <a:ea typeface="Arial Unicode MS" pitchFamily="34" charset="-128"/>
                <a:cs typeface="Arial Unicode MS" pitchFamily="34" charset="-128"/>
              </a:rPr>
              <a:t>View fields</a:t>
            </a:r>
          </a:p>
          <a:p>
            <a:pPr fontAlgn="base">
              <a:spcAft>
                <a:spcPct val="0"/>
              </a:spcAft>
              <a:buClr>
                <a:srgbClr val="F0AB00"/>
              </a:buClr>
              <a:buSzPct val="80000"/>
            </a:pPr>
            <a:r>
              <a:rPr lang="en-US" sz="1600" b="1" dirty="0">
                <a:solidFill>
                  <a:srgbClr val="000000"/>
                </a:solidFill>
                <a:latin typeface="Consolas" panose="020B0609020204030204" pitchFamily="49" charset="0"/>
                <a:ea typeface="MS PGothic" panose="020B0600070205080204" pitchFamily="34" charset="-128"/>
              </a:rPr>
              <a:t>  </a:t>
            </a:r>
          </a:p>
        </p:txBody>
      </p:sp>
      <p:sp>
        <p:nvSpPr>
          <p:cNvPr id="39" name="Right Arrow 38"/>
          <p:cNvSpPr/>
          <p:nvPr/>
        </p:nvSpPr>
        <p:spPr bwMode="gray">
          <a:xfrm rot="16200000" flipH="1">
            <a:off x="2332301" y="5547460"/>
            <a:ext cx="320150" cy="202732"/>
          </a:xfrm>
          <a:prstGeom prst="rightArrow">
            <a:avLst/>
          </a:prstGeom>
          <a:solidFill>
            <a:schemeClr val="accent2"/>
          </a:solidFill>
          <a:ln w="6350" algn="ctr">
            <a:no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endParaRPr lang="en-US" kern="0" dirty="0">
              <a:ea typeface="Arial Unicode MS" pitchFamily="34" charset="-128"/>
              <a:cs typeface="Arial Unicode MS" pitchFamily="34" charset="-128"/>
            </a:endParaRPr>
          </a:p>
        </p:txBody>
      </p:sp>
      <p:sp>
        <p:nvSpPr>
          <p:cNvPr id="40" name="Right Arrow 39"/>
          <p:cNvSpPr/>
          <p:nvPr/>
        </p:nvSpPr>
        <p:spPr bwMode="gray">
          <a:xfrm rot="16200000">
            <a:off x="1997040" y="5547458"/>
            <a:ext cx="320150" cy="202732"/>
          </a:xfrm>
          <a:prstGeom prst="rightArrow">
            <a:avLst/>
          </a:prstGeom>
          <a:solidFill>
            <a:schemeClr val="accent2"/>
          </a:solidFill>
          <a:ln w="6350" algn="ctr">
            <a:no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endParaRPr lang="en-US" kern="0" dirty="0">
              <a:ea typeface="Arial Unicode MS" pitchFamily="34" charset="-128"/>
              <a:cs typeface="Arial Unicode MS" pitchFamily="34" charset="-128"/>
            </a:endParaRPr>
          </a:p>
        </p:txBody>
      </p:sp>
    </p:spTree>
    <p:extLst>
      <p:ext uri="{BB962C8B-B14F-4D97-AF65-F5344CB8AC3E}">
        <p14:creationId xmlns:p14="http://schemas.microsoft.com/office/powerpoint/2010/main" val="11797454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Which DCL Roles are Evaluated When ? </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65" name="Rectangle 64"/>
          <p:cNvSpPr/>
          <p:nvPr/>
        </p:nvSpPr>
        <p:spPr bwMode="gray">
          <a:xfrm>
            <a:off x="7151921" y="1016214"/>
            <a:ext cx="4800087" cy="5429159"/>
          </a:xfrm>
          <a:prstGeom prst="rect">
            <a:avLst/>
          </a:prstGeom>
          <a:solidFill>
            <a:srgbClr val="F0AB00"/>
          </a:solidFill>
          <a:ln w="6350" algn="ctr">
            <a:noFill/>
            <a:miter lim="800000"/>
            <a:headEnd/>
            <a:tailEnd/>
          </a:ln>
        </p:spPr>
        <p:txBody>
          <a:bodyPr lIns="89979" tIns="71983" rIns="89979" bIns="71983" rtlCol="0" anchor="t"/>
          <a:lstStyle/>
          <a:p>
            <a:pPr algn="ctr" fontAlgn="base">
              <a:spcBef>
                <a:spcPct val="50000"/>
              </a:spcBef>
              <a:spcAft>
                <a:spcPct val="0"/>
              </a:spcAft>
              <a:buClr>
                <a:srgbClr val="F0AB00"/>
              </a:buClr>
              <a:buSzPct val="80000"/>
            </a:pPr>
            <a:r>
              <a:rPr lang="de-DE" sz="1800" b="1" kern="0" dirty="0">
                <a:solidFill>
                  <a:schemeClr val="bg1"/>
                </a:solidFill>
                <a:ea typeface="Arial Unicode MS" pitchFamily="34" charset="-128"/>
                <a:cs typeface="Arial Unicode MS" pitchFamily="34" charset="-128"/>
              </a:rPr>
              <a:t>ABAP Open SQL</a:t>
            </a:r>
          </a:p>
        </p:txBody>
      </p:sp>
      <p:sp>
        <p:nvSpPr>
          <p:cNvPr id="66" name="Rectangle 65"/>
          <p:cNvSpPr/>
          <p:nvPr/>
        </p:nvSpPr>
        <p:spPr bwMode="gray">
          <a:xfrm>
            <a:off x="4208797" y="1016214"/>
            <a:ext cx="2472637" cy="5429159"/>
          </a:xfrm>
          <a:prstGeom prst="rect">
            <a:avLst/>
          </a:prstGeom>
          <a:solidFill>
            <a:srgbClr val="A8A340"/>
          </a:solidFill>
          <a:ln w="6350" algn="ctr">
            <a:noFill/>
            <a:miter lim="800000"/>
            <a:headEnd/>
            <a:tailEnd/>
          </a:ln>
        </p:spPr>
        <p:txBody>
          <a:bodyPr lIns="89979" tIns="71983" rIns="89979" bIns="71983" rtlCol="0" anchor="t"/>
          <a:lstStyle/>
          <a:p>
            <a:pPr algn="ctr" fontAlgn="base">
              <a:spcBef>
                <a:spcPct val="50000"/>
              </a:spcBef>
              <a:spcAft>
                <a:spcPct val="0"/>
              </a:spcAft>
              <a:buClr>
                <a:srgbClr val="F0AB00"/>
              </a:buClr>
              <a:buSzPct val="80000"/>
            </a:pPr>
            <a:r>
              <a:rPr lang="de-DE" sz="1800" b="1" kern="0">
                <a:solidFill>
                  <a:schemeClr val="bg1"/>
                </a:solidFill>
                <a:ea typeface="Arial Unicode MS" pitchFamily="34" charset="-128"/>
                <a:cs typeface="Arial Unicode MS" pitchFamily="34" charset="-128"/>
              </a:rPr>
              <a:t>DCL Roles</a:t>
            </a:r>
            <a:endParaRPr lang="de-DE" sz="1800" b="1" kern="0" dirty="0">
              <a:solidFill>
                <a:schemeClr val="bg1"/>
              </a:solidFill>
              <a:ea typeface="Arial Unicode MS" pitchFamily="34" charset="-128"/>
              <a:cs typeface="Arial Unicode MS" pitchFamily="34" charset="-128"/>
            </a:endParaRPr>
          </a:p>
        </p:txBody>
      </p:sp>
      <p:sp>
        <p:nvSpPr>
          <p:cNvPr id="67" name="Rectangle 66"/>
          <p:cNvSpPr/>
          <p:nvPr/>
        </p:nvSpPr>
        <p:spPr bwMode="gray">
          <a:xfrm>
            <a:off x="347413" y="1036082"/>
            <a:ext cx="3423543" cy="5429159"/>
          </a:xfrm>
          <a:prstGeom prst="rect">
            <a:avLst/>
          </a:prstGeom>
          <a:solidFill>
            <a:srgbClr val="609A7F"/>
          </a:solidFill>
          <a:ln w="6350" algn="ctr">
            <a:noFill/>
            <a:miter lim="800000"/>
            <a:headEnd/>
            <a:tailEnd/>
          </a:ln>
        </p:spPr>
        <p:txBody>
          <a:bodyPr lIns="89979" tIns="71983" rIns="89979" bIns="71983" rtlCol="0" anchor="t"/>
          <a:lstStyle/>
          <a:p>
            <a:pPr algn="ctr" fontAlgn="base">
              <a:spcBef>
                <a:spcPct val="50000"/>
              </a:spcBef>
              <a:spcAft>
                <a:spcPct val="0"/>
              </a:spcAft>
              <a:buClr>
                <a:srgbClr val="F0AB00"/>
              </a:buClr>
              <a:buSzPct val="80000"/>
            </a:pPr>
            <a:r>
              <a:rPr lang="de-DE" sz="1800" b="1" kern="0">
                <a:solidFill>
                  <a:schemeClr val="bg1"/>
                </a:solidFill>
                <a:ea typeface="Arial Unicode MS" pitchFamily="34" charset="-128"/>
                <a:cs typeface="Arial Unicode MS" pitchFamily="34" charset="-128"/>
              </a:rPr>
              <a:t>CDS Views</a:t>
            </a:r>
            <a:endParaRPr lang="de-DE" sz="1800" b="1" kern="0" dirty="0">
              <a:solidFill>
                <a:schemeClr val="bg1"/>
              </a:solidFill>
              <a:ea typeface="Arial Unicode MS" pitchFamily="34" charset="-128"/>
              <a:cs typeface="Arial Unicode MS" pitchFamily="34" charset="-128"/>
            </a:endParaRPr>
          </a:p>
        </p:txBody>
      </p:sp>
      <p:cxnSp>
        <p:nvCxnSpPr>
          <p:cNvPr id="68" name="Straight Arrow Connector 67"/>
          <p:cNvCxnSpPr>
            <a:stCxn id="114" idx="1"/>
            <a:endCxn id="75" idx="3"/>
          </p:cNvCxnSpPr>
          <p:nvPr/>
        </p:nvCxnSpPr>
        <p:spPr>
          <a:xfrm flipH="1" flipV="1">
            <a:off x="2278105" y="3395462"/>
            <a:ext cx="5214901" cy="15906"/>
          </a:xfrm>
          <a:prstGeom prst="straightConnector1">
            <a:avLst/>
          </a:prstGeom>
          <a:ln w="38100">
            <a:solidFill>
              <a:srgbClr val="008FD3"/>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p:cNvCxnSpPr>
            <a:stCxn id="115" idx="1"/>
            <a:endCxn id="82" idx="3"/>
          </p:cNvCxnSpPr>
          <p:nvPr/>
        </p:nvCxnSpPr>
        <p:spPr>
          <a:xfrm flipH="1">
            <a:off x="2278107" y="4701958"/>
            <a:ext cx="5214899" cy="6360"/>
          </a:xfrm>
          <a:prstGeom prst="straightConnector1">
            <a:avLst/>
          </a:prstGeom>
          <a:ln w="38100">
            <a:solidFill>
              <a:srgbClr val="008FD3"/>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stCxn id="113" idx="1"/>
          </p:cNvCxnSpPr>
          <p:nvPr/>
        </p:nvCxnSpPr>
        <p:spPr>
          <a:xfrm flipH="1">
            <a:off x="2290802" y="2121275"/>
            <a:ext cx="5202204" cy="15565"/>
          </a:xfrm>
          <a:prstGeom prst="straightConnector1">
            <a:avLst/>
          </a:prstGeom>
          <a:ln w="38100">
            <a:solidFill>
              <a:srgbClr val="008FD3"/>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71" name="Rectangle 70"/>
          <p:cNvSpPr/>
          <p:nvPr/>
        </p:nvSpPr>
        <p:spPr bwMode="gray">
          <a:xfrm>
            <a:off x="898201" y="1712625"/>
            <a:ext cx="1379908" cy="784823"/>
          </a:xfrm>
          <a:prstGeom prst="rect">
            <a:avLst/>
          </a:prstGeom>
          <a:solidFill>
            <a:schemeClr val="tx2">
              <a:lumMod val="20000"/>
              <a:lumOff val="80000"/>
            </a:schemeClr>
          </a:solidFill>
          <a:ln w="3175" algn="ctr">
            <a:solidFill>
              <a:schemeClr val="tx1"/>
            </a:solidFill>
            <a:miter lim="800000"/>
            <a:headEnd/>
            <a:tailEnd/>
          </a:ln>
        </p:spPr>
        <p:txBody>
          <a:bodyPr lIns="89979" tIns="71983" rIns="89979" bIns="71983" rtlCol="0" anchor="ctr"/>
          <a:lstStyle/>
          <a:p>
            <a:pPr algn="ctr" defTabSz="914217" fontAlgn="base">
              <a:spcBef>
                <a:spcPct val="50000"/>
              </a:spcBef>
              <a:spcAft>
                <a:spcPct val="0"/>
              </a:spcAft>
              <a:buClr>
                <a:srgbClr val="F0AB00"/>
              </a:buClr>
              <a:buSzPct val="80000"/>
            </a:pPr>
            <a:endParaRPr lang="en-US" kern="0" dirty="0">
              <a:ea typeface="Arial Unicode MS" pitchFamily="34" charset="-128"/>
              <a:cs typeface="Arial Unicode MS" pitchFamily="34" charset="-128"/>
            </a:endParaRPr>
          </a:p>
        </p:txBody>
      </p:sp>
      <p:cxnSp>
        <p:nvCxnSpPr>
          <p:cNvPr id="72" name="Straight Connector 71"/>
          <p:cNvCxnSpPr/>
          <p:nvPr/>
        </p:nvCxnSpPr>
        <p:spPr>
          <a:xfrm>
            <a:off x="898201" y="2005853"/>
            <a:ext cx="1379908"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73" name="TextBox 72"/>
          <p:cNvSpPr txBox="1"/>
          <p:nvPr/>
        </p:nvSpPr>
        <p:spPr>
          <a:xfrm>
            <a:off x="898201" y="1772991"/>
            <a:ext cx="1379908" cy="215394"/>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400" b="1" kern="0" dirty="0">
                <a:ea typeface="Arial Unicode MS" pitchFamily="34" charset="-128"/>
                <a:cs typeface="Arial Unicode MS" pitchFamily="34" charset="-128"/>
              </a:rPr>
              <a:t>VIEW_D</a:t>
            </a:r>
          </a:p>
        </p:txBody>
      </p:sp>
      <p:sp>
        <p:nvSpPr>
          <p:cNvPr id="74" name="TextBox 73"/>
          <p:cNvSpPr txBox="1"/>
          <p:nvPr/>
        </p:nvSpPr>
        <p:spPr>
          <a:xfrm>
            <a:off x="898200" y="2040350"/>
            <a:ext cx="1379908" cy="400017"/>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050" kern="0" dirty="0">
                <a:ea typeface="Arial Unicode MS" pitchFamily="34" charset="-128"/>
                <a:cs typeface="Arial Unicode MS" pitchFamily="34" charset="-128"/>
              </a:rPr>
              <a:t> AttributeB</a:t>
            </a:r>
          </a:p>
          <a:p>
            <a:pPr algn="ctr" fontAlgn="base">
              <a:spcBef>
                <a:spcPts val="600"/>
              </a:spcBef>
              <a:spcAft>
                <a:spcPct val="0"/>
              </a:spcAft>
              <a:buClr>
                <a:srgbClr val="F0AB00"/>
              </a:buClr>
              <a:buSzPct val="80000"/>
            </a:pPr>
            <a:r>
              <a:rPr lang="en-US" sz="1050" kern="0" dirty="0">
                <a:ea typeface="Arial Unicode MS" pitchFamily="34" charset="-128"/>
                <a:cs typeface="Arial Unicode MS" pitchFamily="34" charset="-128"/>
              </a:rPr>
              <a:t>_VIEW_A.AttributeA</a:t>
            </a:r>
          </a:p>
        </p:txBody>
      </p:sp>
      <p:sp>
        <p:nvSpPr>
          <p:cNvPr id="75" name="Rectangle 74"/>
          <p:cNvSpPr/>
          <p:nvPr/>
        </p:nvSpPr>
        <p:spPr bwMode="gray">
          <a:xfrm>
            <a:off x="898199" y="3003051"/>
            <a:ext cx="1379908" cy="784823"/>
          </a:xfrm>
          <a:prstGeom prst="rect">
            <a:avLst/>
          </a:prstGeom>
          <a:solidFill>
            <a:schemeClr val="tx2">
              <a:lumMod val="20000"/>
              <a:lumOff val="80000"/>
            </a:schemeClr>
          </a:solidFill>
          <a:ln w="3175" algn="ctr">
            <a:solidFill>
              <a:schemeClr val="tx1"/>
            </a:solidFill>
            <a:miter lim="800000"/>
            <a:headEnd/>
            <a:tailEnd/>
          </a:ln>
        </p:spPr>
        <p:txBody>
          <a:bodyPr lIns="89979" tIns="71983" rIns="89979" bIns="71983" rtlCol="0" anchor="ctr"/>
          <a:lstStyle/>
          <a:p>
            <a:pPr algn="ctr" defTabSz="914217" fontAlgn="base">
              <a:spcBef>
                <a:spcPct val="50000"/>
              </a:spcBef>
              <a:spcAft>
                <a:spcPct val="0"/>
              </a:spcAft>
              <a:buClr>
                <a:srgbClr val="F0AB00"/>
              </a:buClr>
              <a:buSzPct val="80000"/>
            </a:pPr>
            <a:endParaRPr lang="en-US" kern="0" dirty="0">
              <a:ea typeface="Arial Unicode MS" pitchFamily="34" charset="-128"/>
              <a:cs typeface="Arial Unicode MS" pitchFamily="34" charset="-128"/>
            </a:endParaRPr>
          </a:p>
        </p:txBody>
      </p:sp>
      <p:cxnSp>
        <p:nvCxnSpPr>
          <p:cNvPr id="76" name="Straight Connector 75"/>
          <p:cNvCxnSpPr/>
          <p:nvPr/>
        </p:nvCxnSpPr>
        <p:spPr>
          <a:xfrm>
            <a:off x="898199" y="3296280"/>
            <a:ext cx="1379908"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77" name="TextBox 76"/>
          <p:cNvSpPr txBox="1"/>
          <p:nvPr/>
        </p:nvSpPr>
        <p:spPr>
          <a:xfrm>
            <a:off x="898199" y="3063418"/>
            <a:ext cx="1379908" cy="215394"/>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400" kern="0" dirty="0">
                <a:ea typeface="Arial Unicode MS" pitchFamily="34" charset="-128"/>
                <a:cs typeface="Arial Unicode MS" pitchFamily="34" charset="-128"/>
              </a:rPr>
              <a:t> </a:t>
            </a:r>
            <a:r>
              <a:rPr lang="en-US" sz="1400" b="1" kern="0" dirty="0">
                <a:ea typeface="Arial Unicode MS" pitchFamily="34" charset="-128"/>
                <a:cs typeface="Arial Unicode MS" pitchFamily="34" charset="-128"/>
              </a:rPr>
              <a:t>VIEW_C</a:t>
            </a:r>
          </a:p>
        </p:txBody>
      </p:sp>
      <p:sp>
        <p:nvSpPr>
          <p:cNvPr id="78" name="TextBox 77"/>
          <p:cNvSpPr txBox="1"/>
          <p:nvPr/>
        </p:nvSpPr>
        <p:spPr>
          <a:xfrm>
            <a:off x="898198" y="3330776"/>
            <a:ext cx="1379908" cy="400017"/>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050" kern="0" dirty="0">
                <a:ea typeface="Arial Unicode MS" pitchFamily="34" charset="-128"/>
                <a:cs typeface="Arial Unicode MS" pitchFamily="34" charset="-128"/>
              </a:rPr>
              <a:t> AttributeB</a:t>
            </a:r>
          </a:p>
          <a:p>
            <a:pPr algn="ctr" fontAlgn="base">
              <a:spcBef>
                <a:spcPts val="600"/>
              </a:spcBef>
              <a:spcAft>
                <a:spcPct val="0"/>
              </a:spcAft>
              <a:buClr>
                <a:srgbClr val="F0AB00"/>
              </a:buClr>
              <a:buSzPct val="80000"/>
            </a:pPr>
            <a:r>
              <a:rPr lang="en-US" sz="1050" kern="0" dirty="0">
                <a:ea typeface="Arial Unicode MS" pitchFamily="34" charset="-128"/>
                <a:cs typeface="Arial Unicode MS" pitchFamily="34" charset="-128"/>
              </a:rPr>
              <a:t>Association: _VIEW_A</a:t>
            </a:r>
          </a:p>
        </p:txBody>
      </p:sp>
      <p:sp>
        <p:nvSpPr>
          <p:cNvPr id="79" name="Rectangle 78"/>
          <p:cNvSpPr/>
          <p:nvPr/>
        </p:nvSpPr>
        <p:spPr bwMode="gray">
          <a:xfrm>
            <a:off x="898202" y="4299817"/>
            <a:ext cx="1379908" cy="784823"/>
          </a:xfrm>
          <a:prstGeom prst="rect">
            <a:avLst/>
          </a:prstGeom>
          <a:solidFill>
            <a:schemeClr val="tx2">
              <a:lumMod val="20000"/>
              <a:lumOff val="80000"/>
            </a:schemeClr>
          </a:solidFill>
          <a:ln w="3175" algn="ctr">
            <a:solidFill>
              <a:schemeClr val="tx1"/>
            </a:solidFill>
            <a:miter lim="800000"/>
            <a:headEnd/>
            <a:tailEnd/>
          </a:ln>
        </p:spPr>
        <p:txBody>
          <a:bodyPr lIns="89979" tIns="71983" rIns="89979" bIns="71983" rtlCol="0" anchor="ctr"/>
          <a:lstStyle/>
          <a:p>
            <a:pPr algn="ctr" defTabSz="914217" fontAlgn="base">
              <a:spcBef>
                <a:spcPct val="50000"/>
              </a:spcBef>
              <a:spcAft>
                <a:spcPct val="0"/>
              </a:spcAft>
              <a:buClr>
                <a:srgbClr val="F0AB00"/>
              </a:buClr>
              <a:buSzPct val="80000"/>
            </a:pPr>
            <a:endParaRPr lang="en-US" kern="0" dirty="0">
              <a:ea typeface="Arial Unicode MS" pitchFamily="34" charset="-128"/>
              <a:cs typeface="Arial Unicode MS" pitchFamily="34" charset="-128"/>
            </a:endParaRPr>
          </a:p>
        </p:txBody>
      </p:sp>
      <p:cxnSp>
        <p:nvCxnSpPr>
          <p:cNvPr id="80" name="Straight Connector 79"/>
          <p:cNvCxnSpPr/>
          <p:nvPr/>
        </p:nvCxnSpPr>
        <p:spPr>
          <a:xfrm>
            <a:off x="898202" y="4593046"/>
            <a:ext cx="1379908"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81" name="TextBox 80"/>
          <p:cNvSpPr txBox="1"/>
          <p:nvPr/>
        </p:nvSpPr>
        <p:spPr>
          <a:xfrm>
            <a:off x="898202" y="4360184"/>
            <a:ext cx="1379908" cy="215394"/>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400" kern="0" dirty="0">
                <a:ea typeface="Arial Unicode MS" pitchFamily="34" charset="-128"/>
                <a:cs typeface="Arial Unicode MS" pitchFamily="34" charset="-128"/>
              </a:rPr>
              <a:t> </a:t>
            </a:r>
            <a:r>
              <a:rPr lang="en-US" sz="1400" b="1" kern="0" dirty="0">
                <a:ea typeface="Arial Unicode MS" pitchFamily="34" charset="-128"/>
                <a:cs typeface="Arial Unicode MS" pitchFamily="34" charset="-128"/>
              </a:rPr>
              <a:t>VIEW_B</a:t>
            </a:r>
          </a:p>
        </p:txBody>
      </p:sp>
      <p:sp>
        <p:nvSpPr>
          <p:cNvPr id="82" name="TextBox 81"/>
          <p:cNvSpPr txBox="1"/>
          <p:nvPr/>
        </p:nvSpPr>
        <p:spPr>
          <a:xfrm>
            <a:off x="898201" y="4627544"/>
            <a:ext cx="1379908" cy="161546"/>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050" kern="0" dirty="0">
                <a:ea typeface="Arial Unicode MS" pitchFamily="34" charset="-128"/>
                <a:cs typeface="Arial Unicode MS" pitchFamily="34" charset="-128"/>
              </a:rPr>
              <a:t> AttributeB</a:t>
            </a:r>
          </a:p>
        </p:txBody>
      </p:sp>
      <p:sp>
        <p:nvSpPr>
          <p:cNvPr id="83" name="Rectangle 82"/>
          <p:cNvSpPr/>
          <p:nvPr/>
        </p:nvSpPr>
        <p:spPr bwMode="gray">
          <a:xfrm>
            <a:off x="898198" y="5509203"/>
            <a:ext cx="1379908" cy="784823"/>
          </a:xfrm>
          <a:prstGeom prst="rect">
            <a:avLst/>
          </a:prstGeom>
          <a:solidFill>
            <a:schemeClr val="tx2">
              <a:lumMod val="20000"/>
              <a:lumOff val="80000"/>
            </a:schemeClr>
          </a:solidFill>
          <a:ln w="3175" algn="ctr">
            <a:solidFill>
              <a:schemeClr val="tx1"/>
            </a:solidFill>
            <a:miter lim="800000"/>
            <a:headEnd/>
            <a:tailEnd/>
          </a:ln>
        </p:spPr>
        <p:txBody>
          <a:bodyPr lIns="89979" tIns="71983" rIns="89979" bIns="71983" rtlCol="0" anchor="ctr"/>
          <a:lstStyle/>
          <a:p>
            <a:pPr algn="ctr" defTabSz="914217" fontAlgn="base">
              <a:spcBef>
                <a:spcPct val="50000"/>
              </a:spcBef>
              <a:spcAft>
                <a:spcPct val="0"/>
              </a:spcAft>
              <a:buClr>
                <a:srgbClr val="F0AB00"/>
              </a:buClr>
              <a:buSzPct val="80000"/>
            </a:pPr>
            <a:endParaRPr lang="en-US" kern="0" dirty="0">
              <a:ea typeface="Arial Unicode MS" pitchFamily="34" charset="-128"/>
              <a:cs typeface="Arial Unicode MS" pitchFamily="34" charset="-128"/>
            </a:endParaRPr>
          </a:p>
        </p:txBody>
      </p:sp>
      <p:cxnSp>
        <p:nvCxnSpPr>
          <p:cNvPr id="84" name="Straight Connector 83"/>
          <p:cNvCxnSpPr/>
          <p:nvPr/>
        </p:nvCxnSpPr>
        <p:spPr>
          <a:xfrm>
            <a:off x="898198" y="5802432"/>
            <a:ext cx="1379908"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85" name="TextBox 84"/>
          <p:cNvSpPr txBox="1"/>
          <p:nvPr/>
        </p:nvSpPr>
        <p:spPr>
          <a:xfrm>
            <a:off x="898198" y="5569570"/>
            <a:ext cx="1379908" cy="215394"/>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400" kern="0" dirty="0">
                <a:ea typeface="Arial Unicode MS" pitchFamily="34" charset="-128"/>
                <a:cs typeface="Arial Unicode MS" pitchFamily="34" charset="-128"/>
              </a:rPr>
              <a:t> </a:t>
            </a:r>
            <a:r>
              <a:rPr lang="en-US" sz="1400" b="1" kern="0" dirty="0">
                <a:ea typeface="Arial Unicode MS" pitchFamily="34" charset="-128"/>
                <a:cs typeface="Arial Unicode MS" pitchFamily="34" charset="-128"/>
              </a:rPr>
              <a:t>VIEW_A</a:t>
            </a:r>
          </a:p>
        </p:txBody>
      </p:sp>
      <p:sp>
        <p:nvSpPr>
          <p:cNvPr id="86" name="TextBox 85"/>
          <p:cNvSpPr txBox="1"/>
          <p:nvPr/>
        </p:nvSpPr>
        <p:spPr>
          <a:xfrm>
            <a:off x="898197" y="5836930"/>
            <a:ext cx="1379908" cy="161546"/>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050" kern="0" dirty="0">
                <a:ea typeface="Arial Unicode MS" pitchFamily="34" charset="-128"/>
                <a:cs typeface="Arial Unicode MS" pitchFamily="34" charset="-128"/>
              </a:rPr>
              <a:t> AttributeA</a:t>
            </a:r>
          </a:p>
        </p:txBody>
      </p:sp>
      <p:cxnSp>
        <p:nvCxnSpPr>
          <p:cNvPr id="87" name="Straight Arrow Connector 86"/>
          <p:cNvCxnSpPr>
            <a:stCxn id="71" idx="2"/>
            <a:endCxn id="75" idx="0"/>
          </p:cNvCxnSpPr>
          <p:nvPr/>
        </p:nvCxnSpPr>
        <p:spPr>
          <a:xfrm flipH="1">
            <a:off x="1588152" y="2497447"/>
            <a:ext cx="2" cy="505603"/>
          </a:xfrm>
          <a:prstGeom prst="straightConnector1">
            <a:avLst/>
          </a:prstGeom>
          <a:ln w="38100">
            <a:solidFill>
              <a:schemeClr val="tx1"/>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p:cNvCxnSpPr>
            <a:stCxn id="75" idx="2"/>
            <a:endCxn id="79" idx="0"/>
          </p:cNvCxnSpPr>
          <p:nvPr/>
        </p:nvCxnSpPr>
        <p:spPr>
          <a:xfrm>
            <a:off x="1588153" y="3787875"/>
            <a:ext cx="3" cy="511942"/>
          </a:xfrm>
          <a:prstGeom prst="straightConnector1">
            <a:avLst/>
          </a:prstGeom>
          <a:ln w="38100">
            <a:solidFill>
              <a:schemeClr val="tx1"/>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89" name="TextBox 88"/>
          <p:cNvSpPr txBox="1"/>
          <p:nvPr/>
        </p:nvSpPr>
        <p:spPr>
          <a:xfrm>
            <a:off x="1646925" y="2678602"/>
            <a:ext cx="1321132" cy="215394"/>
          </a:xfrm>
          <a:prstGeom prst="rect">
            <a:avLst/>
          </a:prstGeom>
          <a:noFill/>
        </p:spPr>
        <p:txBody>
          <a:bodyPr wrap="square" lIns="0" tIns="0" rIns="0" bIns="0" rtlCol="0">
            <a:spAutoFit/>
          </a:bodyPr>
          <a:lstStyle/>
          <a:p>
            <a:pPr fontAlgn="base">
              <a:spcBef>
                <a:spcPts val="600"/>
              </a:spcBef>
              <a:spcAft>
                <a:spcPct val="0"/>
              </a:spcAft>
              <a:buClr>
                <a:srgbClr val="F0AB00"/>
              </a:buClr>
              <a:buSzPct val="80000"/>
            </a:pPr>
            <a:r>
              <a:rPr lang="en-US" sz="1400" kern="0" dirty="0">
                <a:ea typeface="Arial Unicode MS" pitchFamily="34" charset="-128"/>
                <a:cs typeface="Arial Unicode MS" pitchFamily="34" charset="-128"/>
              </a:rPr>
              <a:t>&lt;&lt;select from&gt;&gt;</a:t>
            </a:r>
          </a:p>
        </p:txBody>
      </p:sp>
      <p:sp>
        <p:nvSpPr>
          <p:cNvPr id="90" name="TextBox 89"/>
          <p:cNvSpPr txBox="1"/>
          <p:nvPr/>
        </p:nvSpPr>
        <p:spPr>
          <a:xfrm>
            <a:off x="1646925" y="3968617"/>
            <a:ext cx="1471037" cy="215394"/>
          </a:xfrm>
          <a:prstGeom prst="rect">
            <a:avLst/>
          </a:prstGeom>
          <a:noFill/>
        </p:spPr>
        <p:txBody>
          <a:bodyPr wrap="square" lIns="0" tIns="0" rIns="0" bIns="0" rtlCol="0">
            <a:spAutoFit/>
          </a:bodyPr>
          <a:lstStyle/>
          <a:p>
            <a:pPr fontAlgn="base">
              <a:spcBef>
                <a:spcPts val="600"/>
              </a:spcBef>
              <a:spcAft>
                <a:spcPct val="0"/>
              </a:spcAft>
              <a:buClr>
                <a:srgbClr val="F0AB00"/>
              </a:buClr>
              <a:buSzPct val="80000"/>
            </a:pPr>
            <a:r>
              <a:rPr lang="en-US" sz="1400" kern="0" dirty="0">
                <a:ea typeface="Arial Unicode MS" pitchFamily="34" charset="-128"/>
                <a:cs typeface="Arial Unicode MS" pitchFamily="34" charset="-128"/>
              </a:rPr>
              <a:t>&lt;&lt;select from&gt;&gt;</a:t>
            </a:r>
          </a:p>
        </p:txBody>
      </p:sp>
      <p:sp>
        <p:nvSpPr>
          <p:cNvPr id="91" name="TextBox 90"/>
          <p:cNvSpPr txBox="1"/>
          <p:nvPr/>
        </p:nvSpPr>
        <p:spPr>
          <a:xfrm>
            <a:off x="778304" y="5189223"/>
            <a:ext cx="1604142" cy="215394"/>
          </a:xfrm>
          <a:prstGeom prst="rect">
            <a:avLst/>
          </a:prstGeom>
          <a:noFill/>
        </p:spPr>
        <p:txBody>
          <a:bodyPr wrap="square" lIns="0" tIns="0" rIns="0" bIns="0" rtlCol="0">
            <a:spAutoFit/>
          </a:bodyPr>
          <a:lstStyle/>
          <a:p>
            <a:pPr fontAlgn="base">
              <a:spcBef>
                <a:spcPts val="600"/>
              </a:spcBef>
              <a:spcAft>
                <a:spcPct val="0"/>
              </a:spcAft>
              <a:buClr>
                <a:srgbClr val="F0AB00"/>
              </a:buClr>
              <a:buSzPct val="80000"/>
            </a:pPr>
            <a:r>
              <a:rPr lang="en-US" sz="1400" kern="0" dirty="0">
                <a:ea typeface="Arial Unicode MS" pitchFamily="34" charset="-128"/>
                <a:cs typeface="Arial Unicode MS" pitchFamily="34" charset="-128"/>
              </a:rPr>
              <a:t>&lt;&lt;association&gt;&gt;</a:t>
            </a:r>
          </a:p>
        </p:txBody>
      </p:sp>
      <p:cxnSp>
        <p:nvCxnSpPr>
          <p:cNvPr id="92" name="Connector: Elbow 9"/>
          <p:cNvCxnSpPr>
            <a:stCxn id="78" idx="1"/>
            <a:endCxn id="85" idx="1"/>
          </p:cNvCxnSpPr>
          <p:nvPr/>
        </p:nvCxnSpPr>
        <p:spPr>
          <a:xfrm rot="10800000" flipV="1">
            <a:off x="898197" y="3530785"/>
            <a:ext cx="12697" cy="2146482"/>
          </a:xfrm>
          <a:prstGeom prst="bentConnector3">
            <a:avLst>
              <a:gd name="adj1" fmla="val 1800000"/>
            </a:avLst>
          </a:prstGeom>
          <a:ln w="38100">
            <a:solidFill>
              <a:schemeClr val="tx1"/>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93" name="Rectangle 92"/>
          <p:cNvSpPr/>
          <p:nvPr/>
        </p:nvSpPr>
        <p:spPr bwMode="gray">
          <a:xfrm>
            <a:off x="4769802" y="1712625"/>
            <a:ext cx="1379908" cy="784823"/>
          </a:xfrm>
          <a:prstGeom prst="rect">
            <a:avLst/>
          </a:prstGeom>
          <a:solidFill>
            <a:schemeClr val="tx2">
              <a:lumMod val="20000"/>
              <a:lumOff val="80000"/>
            </a:schemeClr>
          </a:solidFill>
          <a:ln w="3175" algn="ctr">
            <a:solidFill>
              <a:schemeClr val="tx1"/>
            </a:solidFill>
            <a:miter lim="800000"/>
            <a:headEnd/>
            <a:tailEnd/>
          </a:ln>
        </p:spPr>
        <p:txBody>
          <a:bodyPr lIns="89979" tIns="71983" rIns="89979" bIns="71983" rtlCol="0" anchor="ctr"/>
          <a:lstStyle/>
          <a:p>
            <a:pPr algn="ctr" defTabSz="914217" fontAlgn="base">
              <a:spcBef>
                <a:spcPct val="50000"/>
              </a:spcBef>
              <a:spcAft>
                <a:spcPct val="0"/>
              </a:spcAft>
              <a:buClr>
                <a:srgbClr val="F0AB00"/>
              </a:buClr>
              <a:buSzPct val="80000"/>
            </a:pPr>
            <a:endParaRPr lang="en-US" sz="1200" kern="0" dirty="0">
              <a:ea typeface="Arial Unicode MS" pitchFamily="34" charset="-128"/>
              <a:cs typeface="Arial Unicode MS" pitchFamily="34" charset="-128"/>
            </a:endParaRPr>
          </a:p>
        </p:txBody>
      </p:sp>
      <p:cxnSp>
        <p:nvCxnSpPr>
          <p:cNvPr id="94" name="Straight Connector 93"/>
          <p:cNvCxnSpPr/>
          <p:nvPr/>
        </p:nvCxnSpPr>
        <p:spPr>
          <a:xfrm>
            <a:off x="4769802" y="2005853"/>
            <a:ext cx="1379908"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95" name="TextBox 94"/>
          <p:cNvSpPr txBox="1"/>
          <p:nvPr/>
        </p:nvSpPr>
        <p:spPr>
          <a:xfrm>
            <a:off x="4769802" y="1772991"/>
            <a:ext cx="1379908" cy="215394"/>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400" b="1" kern="0" dirty="0">
                <a:ea typeface="Arial Unicode MS" pitchFamily="34" charset="-128"/>
                <a:cs typeface="Arial Unicode MS" pitchFamily="34" charset="-128"/>
              </a:rPr>
              <a:t>ROLE_D</a:t>
            </a:r>
          </a:p>
        </p:txBody>
      </p:sp>
      <p:sp>
        <p:nvSpPr>
          <p:cNvPr id="96" name="TextBox 95"/>
          <p:cNvSpPr txBox="1"/>
          <p:nvPr/>
        </p:nvSpPr>
        <p:spPr>
          <a:xfrm>
            <a:off x="4769798" y="2040349"/>
            <a:ext cx="1379908" cy="446173"/>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200" kern="0" dirty="0">
                <a:ea typeface="Arial Unicode MS" pitchFamily="34" charset="-128"/>
                <a:cs typeface="Arial Unicode MS" pitchFamily="34" charset="-128"/>
              </a:rPr>
              <a:t> grant select on</a:t>
            </a:r>
          </a:p>
          <a:p>
            <a:pPr algn="ctr" fontAlgn="base">
              <a:spcBef>
                <a:spcPts val="600"/>
              </a:spcBef>
              <a:spcAft>
                <a:spcPct val="0"/>
              </a:spcAft>
              <a:buClr>
                <a:srgbClr val="F0AB00"/>
              </a:buClr>
              <a:buSzPct val="80000"/>
            </a:pPr>
            <a:r>
              <a:rPr lang="en-US" sz="1200" kern="0" dirty="0">
                <a:ea typeface="Arial Unicode MS" pitchFamily="34" charset="-128"/>
                <a:cs typeface="Arial Unicode MS" pitchFamily="34" charset="-128"/>
              </a:rPr>
              <a:t>VIEW_D …</a:t>
            </a:r>
          </a:p>
        </p:txBody>
      </p:sp>
      <p:sp>
        <p:nvSpPr>
          <p:cNvPr id="97" name="Rectangle 96"/>
          <p:cNvSpPr/>
          <p:nvPr/>
        </p:nvSpPr>
        <p:spPr bwMode="gray">
          <a:xfrm>
            <a:off x="4769800" y="3003051"/>
            <a:ext cx="1379908" cy="784823"/>
          </a:xfrm>
          <a:prstGeom prst="rect">
            <a:avLst/>
          </a:prstGeom>
          <a:solidFill>
            <a:schemeClr val="tx2">
              <a:lumMod val="20000"/>
              <a:lumOff val="80000"/>
            </a:schemeClr>
          </a:solidFill>
          <a:ln w="3175" algn="ctr">
            <a:solidFill>
              <a:schemeClr val="tx1"/>
            </a:solidFill>
            <a:miter lim="800000"/>
            <a:headEnd/>
            <a:tailEnd/>
          </a:ln>
        </p:spPr>
        <p:txBody>
          <a:bodyPr lIns="89979" tIns="71983" rIns="89979" bIns="71983" rtlCol="0" anchor="ctr"/>
          <a:lstStyle/>
          <a:p>
            <a:pPr algn="ctr" defTabSz="914217" fontAlgn="base">
              <a:spcBef>
                <a:spcPct val="50000"/>
              </a:spcBef>
              <a:spcAft>
                <a:spcPct val="0"/>
              </a:spcAft>
              <a:buClr>
                <a:srgbClr val="F0AB00"/>
              </a:buClr>
              <a:buSzPct val="80000"/>
            </a:pPr>
            <a:endParaRPr lang="en-US" sz="1200" kern="0" dirty="0">
              <a:ea typeface="Arial Unicode MS" pitchFamily="34" charset="-128"/>
              <a:cs typeface="Arial Unicode MS" pitchFamily="34" charset="-128"/>
            </a:endParaRPr>
          </a:p>
        </p:txBody>
      </p:sp>
      <p:cxnSp>
        <p:nvCxnSpPr>
          <p:cNvPr id="98" name="Straight Connector 97"/>
          <p:cNvCxnSpPr/>
          <p:nvPr/>
        </p:nvCxnSpPr>
        <p:spPr>
          <a:xfrm>
            <a:off x="4769800" y="3296280"/>
            <a:ext cx="1379908"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99" name="TextBox 98"/>
          <p:cNvSpPr txBox="1"/>
          <p:nvPr/>
        </p:nvSpPr>
        <p:spPr>
          <a:xfrm>
            <a:off x="4769800" y="3063418"/>
            <a:ext cx="1379908" cy="215394"/>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400" kern="0" dirty="0">
                <a:ea typeface="Arial Unicode MS" pitchFamily="34" charset="-128"/>
                <a:cs typeface="Arial Unicode MS" pitchFamily="34" charset="-128"/>
              </a:rPr>
              <a:t> </a:t>
            </a:r>
            <a:r>
              <a:rPr lang="en-US" sz="1400" b="1" kern="0" dirty="0">
                <a:ea typeface="Arial Unicode MS" pitchFamily="34" charset="-128"/>
                <a:cs typeface="Arial Unicode MS" pitchFamily="34" charset="-128"/>
              </a:rPr>
              <a:t>ROLE_C</a:t>
            </a:r>
          </a:p>
        </p:txBody>
      </p:sp>
      <p:sp>
        <p:nvSpPr>
          <p:cNvPr id="100" name="TextBox 99"/>
          <p:cNvSpPr txBox="1"/>
          <p:nvPr/>
        </p:nvSpPr>
        <p:spPr>
          <a:xfrm>
            <a:off x="4769799" y="3330776"/>
            <a:ext cx="1379908" cy="446173"/>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200" kern="0" dirty="0">
                <a:ea typeface="Arial Unicode MS" pitchFamily="34" charset="-128"/>
                <a:cs typeface="Arial Unicode MS" pitchFamily="34" charset="-128"/>
              </a:rPr>
              <a:t> grant select on</a:t>
            </a:r>
          </a:p>
          <a:p>
            <a:pPr algn="ctr" fontAlgn="base">
              <a:spcBef>
                <a:spcPts val="600"/>
              </a:spcBef>
              <a:spcAft>
                <a:spcPct val="0"/>
              </a:spcAft>
              <a:buClr>
                <a:srgbClr val="F0AB00"/>
              </a:buClr>
              <a:buSzPct val="80000"/>
            </a:pPr>
            <a:r>
              <a:rPr lang="en-US" sz="1200" kern="0" dirty="0">
                <a:ea typeface="Arial Unicode MS" pitchFamily="34" charset="-128"/>
                <a:cs typeface="Arial Unicode MS" pitchFamily="34" charset="-128"/>
              </a:rPr>
              <a:t>VIEW_C …</a:t>
            </a:r>
          </a:p>
        </p:txBody>
      </p:sp>
      <p:sp>
        <p:nvSpPr>
          <p:cNvPr id="101" name="Rectangle 100"/>
          <p:cNvSpPr/>
          <p:nvPr/>
        </p:nvSpPr>
        <p:spPr bwMode="gray">
          <a:xfrm>
            <a:off x="4769803" y="4299817"/>
            <a:ext cx="1379908" cy="784823"/>
          </a:xfrm>
          <a:prstGeom prst="rect">
            <a:avLst/>
          </a:prstGeom>
          <a:solidFill>
            <a:schemeClr val="tx2">
              <a:lumMod val="20000"/>
              <a:lumOff val="80000"/>
            </a:schemeClr>
          </a:solidFill>
          <a:ln w="3175" algn="ctr">
            <a:solidFill>
              <a:schemeClr val="tx1"/>
            </a:solidFill>
            <a:miter lim="800000"/>
            <a:headEnd/>
            <a:tailEnd/>
          </a:ln>
        </p:spPr>
        <p:txBody>
          <a:bodyPr lIns="89979" tIns="71983" rIns="89979" bIns="71983" rtlCol="0" anchor="ctr"/>
          <a:lstStyle/>
          <a:p>
            <a:pPr algn="ctr" defTabSz="914217" fontAlgn="base">
              <a:spcBef>
                <a:spcPct val="50000"/>
              </a:spcBef>
              <a:spcAft>
                <a:spcPct val="0"/>
              </a:spcAft>
              <a:buClr>
                <a:srgbClr val="F0AB00"/>
              </a:buClr>
              <a:buSzPct val="80000"/>
            </a:pPr>
            <a:endParaRPr lang="en-US" sz="1200" kern="0" dirty="0">
              <a:ea typeface="Arial Unicode MS" pitchFamily="34" charset="-128"/>
              <a:cs typeface="Arial Unicode MS" pitchFamily="34" charset="-128"/>
            </a:endParaRPr>
          </a:p>
        </p:txBody>
      </p:sp>
      <p:cxnSp>
        <p:nvCxnSpPr>
          <p:cNvPr id="102" name="Straight Connector 101"/>
          <p:cNvCxnSpPr/>
          <p:nvPr/>
        </p:nvCxnSpPr>
        <p:spPr>
          <a:xfrm>
            <a:off x="4769803" y="4593046"/>
            <a:ext cx="1379908"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103" name="TextBox 102"/>
          <p:cNvSpPr txBox="1"/>
          <p:nvPr/>
        </p:nvSpPr>
        <p:spPr>
          <a:xfrm>
            <a:off x="4769803" y="4360184"/>
            <a:ext cx="1379908" cy="215394"/>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400" kern="0" dirty="0">
                <a:ea typeface="Arial Unicode MS" pitchFamily="34" charset="-128"/>
                <a:cs typeface="Arial Unicode MS" pitchFamily="34" charset="-128"/>
              </a:rPr>
              <a:t> </a:t>
            </a:r>
            <a:r>
              <a:rPr lang="en-US" sz="1400" b="1" kern="0" dirty="0">
                <a:ea typeface="Arial Unicode MS" pitchFamily="34" charset="-128"/>
                <a:cs typeface="Arial Unicode MS" pitchFamily="34" charset="-128"/>
              </a:rPr>
              <a:t>ROLE_B</a:t>
            </a:r>
          </a:p>
        </p:txBody>
      </p:sp>
      <p:sp>
        <p:nvSpPr>
          <p:cNvPr id="104" name="TextBox 103"/>
          <p:cNvSpPr txBox="1"/>
          <p:nvPr/>
        </p:nvSpPr>
        <p:spPr>
          <a:xfrm>
            <a:off x="4769802" y="4627543"/>
            <a:ext cx="1379908" cy="707722"/>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200" kern="0" dirty="0">
                <a:ea typeface="Arial Unicode MS" pitchFamily="34" charset="-128"/>
                <a:cs typeface="Arial Unicode MS" pitchFamily="34" charset="-128"/>
              </a:rPr>
              <a:t> grant select on</a:t>
            </a:r>
          </a:p>
          <a:p>
            <a:pPr algn="ctr" fontAlgn="base">
              <a:spcBef>
                <a:spcPts val="600"/>
              </a:spcBef>
              <a:spcAft>
                <a:spcPct val="0"/>
              </a:spcAft>
              <a:buClr>
                <a:srgbClr val="F0AB00"/>
              </a:buClr>
              <a:buSzPct val="80000"/>
            </a:pPr>
            <a:r>
              <a:rPr lang="en-US" sz="1200" kern="0" dirty="0">
                <a:ea typeface="Arial Unicode MS" pitchFamily="34" charset="-128"/>
                <a:cs typeface="Arial Unicode MS" pitchFamily="34" charset="-128"/>
              </a:rPr>
              <a:t>VIEW_B …</a:t>
            </a:r>
          </a:p>
          <a:p>
            <a:pPr algn="ctr" fontAlgn="base">
              <a:spcBef>
                <a:spcPts val="600"/>
              </a:spcBef>
              <a:spcAft>
                <a:spcPct val="0"/>
              </a:spcAft>
              <a:buClr>
                <a:srgbClr val="F0AB00"/>
              </a:buClr>
              <a:buSzPct val="80000"/>
            </a:pPr>
            <a:endParaRPr lang="en-US" sz="1200" kern="0" dirty="0">
              <a:ea typeface="Arial Unicode MS" pitchFamily="34" charset="-128"/>
              <a:cs typeface="Arial Unicode MS" pitchFamily="34" charset="-128"/>
            </a:endParaRPr>
          </a:p>
        </p:txBody>
      </p:sp>
      <p:sp>
        <p:nvSpPr>
          <p:cNvPr id="105" name="Rectangle 104"/>
          <p:cNvSpPr/>
          <p:nvPr/>
        </p:nvSpPr>
        <p:spPr bwMode="gray">
          <a:xfrm>
            <a:off x="4769799" y="5509203"/>
            <a:ext cx="1379908" cy="784823"/>
          </a:xfrm>
          <a:prstGeom prst="rect">
            <a:avLst/>
          </a:prstGeom>
          <a:solidFill>
            <a:schemeClr val="tx2">
              <a:lumMod val="20000"/>
              <a:lumOff val="80000"/>
            </a:schemeClr>
          </a:solidFill>
          <a:ln w="3175" algn="ctr">
            <a:solidFill>
              <a:schemeClr val="tx1"/>
            </a:solidFill>
            <a:miter lim="800000"/>
            <a:headEnd/>
            <a:tailEnd/>
          </a:ln>
        </p:spPr>
        <p:txBody>
          <a:bodyPr lIns="89979" tIns="71983" rIns="89979" bIns="71983" rtlCol="0" anchor="ctr"/>
          <a:lstStyle/>
          <a:p>
            <a:pPr algn="ctr" defTabSz="914217" fontAlgn="base">
              <a:spcBef>
                <a:spcPct val="50000"/>
              </a:spcBef>
              <a:spcAft>
                <a:spcPct val="0"/>
              </a:spcAft>
              <a:buClr>
                <a:srgbClr val="F0AB00"/>
              </a:buClr>
              <a:buSzPct val="80000"/>
            </a:pPr>
            <a:endParaRPr lang="en-US" sz="1200" kern="0" dirty="0">
              <a:ea typeface="Arial Unicode MS" pitchFamily="34" charset="-128"/>
              <a:cs typeface="Arial Unicode MS" pitchFamily="34" charset="-128"/>
            </a:endParaRPr>
          </a:p>
        </p:txBody>
      </p:sp>
      <p:cxnSp>
        <p:nvCxnSpPr>
          <p:cNvPr id="106" name="Straight Connector 105"/>
          <p:cNvCxnSpPr/>
          <p:nvPr/>
        </p:nvCxnSpPr>
        <p:spPr>
          <a:xfrm>
            <a:off x="4769799" y="5802432"/>
            <a:ext cx="1379908"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107" name="TextBox 106"/>
          <p:cNvSpPr txBox="1"/>
          <p:nvPr/>
        </p:nvSpPr>
        <p:spPr>
          <a:xfrm>
            <a:off x="4769799" y="5569570"/>
            <a:ext cx="1379908" cy="215394"/>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400" kern="0" dirty="0">
                <a:ea typeface="Arial Unicode MS" pitchFamily="34" charset="-128"/>
                <a:cs typeface="Arial Unicode MS" pitchFamily="34" charset="-128"/>
              </a:rPr>
              <a:t> </a:t>
            </a:r>
            <a:r>
              <a:rPr lang="en-US" sz="1400" b="1" kern="0" dirty="0">
                <a:ea typeface="Arial Unicode MS" pitchFamily="34" charset="-128"/>
                <a:cs typeface="Arial Unicode MS" pitchFamily="34" charset="-128"/>
              </a:rPr>
              <a:t>ROLE_A</a:t>
            </a:r>
          </a:p>
        </p:txBody>
      </p:sp>
      <p:sp>
        <p:nvSpPr>
          <p:cNvPr id="108" name="TextBox 107"/>
          <p:cNvSpPr txBox="1"/>
          <p:nvPr/>
        </p:nvSpPr>
        <p:spPr>
          <a:xfrm>
            <a:off x="4769798" y="5836928"/>
            <a:ext cx="1379908" cy="446173"/>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200" kern="0" dirty="0">
                <a:ea typeface="Arial Unicode MS" pitchFamily="34" charset="-128"/>
                <a:cs typeface="Arial Unicode MS" pitchFamily="34" charset="-128"/>
              </a:rPr>
              <a:t>grant select on</a:t>
            </a:r>
          </a:p>
          <a:p>
            <a:pPr algn="ctr" fontAlgn="base">
              <a:spcBef>
                <a:spcPts val="600"/>
              </a:spcBef>
              <a:spcAft>
                <a:spcPct val="0"/>
              </a:spcAft>
              <a:buClr>
                <a:srgbClr val="F0AB00"/>
              </a:buClr>
              <a:buSzPct val="80000"/>
            </a:pPr>
            <a:r>
              <a:rPr lang="en-US" sz="1200" kern="0" dirty="0">
                <a:ea typeface="Arial Unicode MS" pitchFamily="34" charset="-128"/>
                <a:cs typeface="Arial Unicode MS" pitchFamily="34" charset="-128"/>
              </a:rPr>
              <a:t>VIEW_A …</a:t>
            </a:r>
          </a:p>
        </p:txBody>
      </p:sp>
      <p:cxnSp>
        <p:nvCxnSpPr>
          <p:cNvPr id="109" name="Straight Arrow Connector 108"/>
          <p:cNvCxnSpPr>
            <a:stCxn id="95" idx="1"/>
            <a:endCxn id="73" idx="3"/>
          </p:cNvCxnSpPr>
          <p:nvPr/>
        </p:nvCxnSpPr>
        <p:spPr>
          <a:xfrm flipH="1">
            <a:off x="2278107" y="1880688"/>
            <a:ext cx="2491693" cy="0"/>
          </a:xfrm>
          <a:prstGeom prst="straightConnector1">
            <a:avLst/>
          </a:prstGeom>
          <a:ln w="38100">
            <a:solidFill>
              <a:schemeClr val="tx1"/>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p:cNvCxnSpPr>
            <a:stCxn id="99" idx="1"/>
            <a:endCxn id="77" idx="3"/>
          </p:cNvCxnSpPr>
          <p:nvPr/>
        </p:nvCxnSpPr>
        <p:spPr>
          <a:xfrm flipH="1">
            <a:off x="2278105" y="3171115"/>
            <a:ext cx="2491693" cy="0"/>
          </a:xfrm>
          <a:prstGeom prst="straightConnector1">
            <a:avLst/>
          </a:prstGeom>
          <a:ln w="38100">
            <a:solidFill>
              <a:schemeClr val="tx1"/>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p:cNvCxnSpPr>
            <a:stCxn id="103" idx="1"/>
            <a:endCxn id="81" idx="3"/>
          </p:cNvCxnSpPr>
          <p:nvPr/>
        </p:nvCxnSpPr>
        <p:spPr>
          <a:xfrm flipH="1">
            <a:off x="2278108" y="4467881"/>
            <a:ext cx="2491693" cy="0"/>
          </a:xfrm>
          <a:prstGeom prst="straightConnector1">
            <a:avLst/>
          </a:prstGeom>
          <a:ln w="38100">
            <a:solidFill>
              <a:schemeClr val="tx1"/>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p:cNvCxnSpPr>
            <a:stCxn id="107" idx="1"/>
            <a:endCxn id="85" idx="3"/>
          </p:cNvCxnSpPr>
          <p:nvPr/>
        </p:nvCxnSpPr>
        <p:spPr>
          <a:xfrm flipH="1">
            <a:off x="2278104" y="5677267"/>
            <a:ext cx="2491693" cy="0"/>
          </a:xfrm>
          <a:prstGeom prst="straightConnector1">
            <a:avLst/>
          </a:prstGeom>
          <a:ln w="38100">
            <a:solidFill>
              <a:schemeClr val="tx1"/>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13" name="Rectangle 112"/>
          <p:cNvSpPr/>
          <p:nvPr/>
        </p:nvSpPr>
        <p:spPr bwMode="gray">
          <a:xfrm>
            <a:off x="7493008" y="1606229"/>
            <a:ext cx="4263104" cy="1030091"/>
          </a:xfrm>
          <a:prstGeom prst="rect">
            <a:avLst/>
          </a:prstGeom>
          <a:solidFill>
            <a:schemeClr val="tx2">
              <a:lumMod val="20000"/>
              <a:lumOff val="80000"/>
            </a:schemeClr>
          </a:solidFill>
          <a:ln w="3175" algn="ctr">
            <a:noFill/>
            <a:miter lim="800000"/>
            <a:headEnd/>
            <a:tailEnd/>
          </a:ln>
        </p:spPr>
        <p:txBody>
          <a:bodyPr lIns="89979" tIns="71983" rIns="89979" bIns="71983" rtlCol="0" anchor="ctr"/>
          <a:lstStyle/>
          <a:p>
            <a:pPr defTabSz="914217" fontAlgn="base">
              <a:spcBef>
                <a:spcPct val="50000"/>
              </a:spcBef>
              <a:spcAft>
                <a:spcPct val="0"/>
              </a:spcAft>
              <a:buClr>
                <a:srgbClr val="F0AB00"/>
              </a:buClr>
              <a:buSzPct val="80000"/>
            </a:pPr>
            <a:r>
              <a:rPr lang="en-US" sz="1400" b="1" kern="0" dirty="0">
                <a:solidFill>
                  <a:schemeClr val="accent6"/>
                </a:solidFill>
                <a:latin typeface="Consolas" panose="020B0609020204030204" pitchFamily="49" charset="0"/>
                <a:ea typeface="Arial Unicode MS" pitchFamily="34" charset="-128"/>
                <a:cs typeface="Courier New" panose="02070309020205020404" pitchFamily="49" charset="0"/>
              </a:rPr>
              <a:t>SELECT 	</a:t>
            </a:r>
            <a:r>
              <a:rPr lang="en-US" sz="1400" kern="0" dirty="0">
                <a:latin typeface="Consolas" panose="020B0609020204030204" pitchFamily="49" charset="0"/>
                <a:ea typeface="Arial Unicode MS" pitchFamily="34" charset="-128"/>
                <a:cs typeface="Courier New" panose="02070309020205020404" pitchFamily="49" charset="0"/>
              </a:rPr>
              <a:t>AttributeB,</a:t>
            </a:r>
          </a:p>
          <a:p>
            <a:pPr defTabSz="914217" fontAlgn="base">
              <a:spcBef>
                <a:spcPct val="50000"/>
              </a:spcBef>
              <a:spcAft>
                <a:spcPct val="0"/>
              </a:spcAft>
              <a:buClr>
                <a:srgbClr val="F0AB00"/>
              </a:buClr>
              <a:buSzPct val="80000"/>
            </a:pPr>
            <a:r>
              <a:rPr lang="en-US" sz="1400" kern="0" dirty="0">
                <a:latin typeface="Consolas" panose="020B0609020204030204" pitchFamily="49" charset="0"/>
                <a:ea typeface="Arial Unicode MS" pitchFamily="34" charset="-128"/>
                <a:cs typeface="Courier New" panose="02070309020205020404" pitchFamily="49" charset="0"/>
              </a:rPr>
              <a:t>	AttributeA </a:t>
            </a:r>
          </a:p>
          <a:p>
            <a:pPr defTabSz="914217" fontAlgn="base">
              <a:spcBef>
                <a:spcPct val="50000"/>
              </a:spcBef>
              <a:spcAft>
                <a:spcPct val="0"/>
              </a:spcAft>
              <a:buClr>
                <a:srgbClr val="F0AB00"/>
              </a:buClr>
              <a:buSzPct val="80000"/>
            </a:pPr>
            <a:r>
              <a:rPr lang="en-US" sz="1400" b="1" kern="0" dirty="0">
                <a:solidFill>
                  <a:schemeClr val="accent6"/>
                </a:solidFill>
                <a:latin typeface="Consolas" panose="020B0609020204030204" pitchFamily="49" charset="0"/>
                <a:ea typeface="Arial Unicode MS" pitchFamily="34" charset="-128"/>
                <a:cs typeface="Courier New" panose="02070309020205020404" pitchFamily="49" charset="0"/>
              </a:rPr>
              <a:t>   FROM</a:t>
            </a:r>
            <a:r>
              <a:rPr lang="en-US" sz="1400" kern="0" dirty="0">
                <a:latin typeface="Consolas" panose="020B0609020204030204" pitchFamily="49" charset="0"/>
                <a:ea typeface="Arial Unicode MS" pitchFamily="34" charset="-128"/>
                <a:cs typeface="Courier New" panose="02070309020205020404" pitchFamily="49" charset="0"/>
              </a:rPr>
              <a:t>	VIEW_D</a:t>
            </a:r>
          </a:p>
        </p:txBody>
      </p:sp>
      <p:sp>
        <p:nvSpPr>
          <p:cNvPr id="114" name="Rectangle 113"/>
          <p:cNvSpPr/>
          <p:nvPr/>
        </p:nvSpPr>
        <p:spPr bwMode="gray">
          <a:xfrm>
            <a:off x="7493008" y="2745228"/>
            <a:ext cx="4263104" cy="1332280"/>
          </a:xfrm>
          <a:prstGeom prst="rect">
            <a:avLst/>
          </a:prstGeom>
          <a:solidFill>
            <a:schemeClr val="tx2">
              <a:lumMod val="20000"/>
              <a:lumOff val="80000"/>
            </a:schemeClr>
          </a:solidFill>
          <a:ln w="3175" algn="ctr">
            <a:noFill/>
            <a:miter lim="800000"/>
            <a:headEnd/>
            <a:tailEnd/>
          </a:ln>
        </p:spPr>
        <p:txBody>
          <a:bodyPr lIns="89979" tIns="71983" rIns="89979" bIns="71983" rtlCol="0" anchor="ctr"/>
          <a:lstStyle/>
          <a:p>
            <a:pPr defTabSz="914217" fontAlgn="base">
              <a:spcBef>
                <a:spcPct val="50000"/>
              </a:spcBef>
              <a:spcAft>
                <a:spcPct val="0"/>
              </a:spcAft>
              <a:buClr>
                <a:srgbClr val="F0AB00"/>
              </a:buClr>
              <a:buSzPct val="80000"/>
            </a:pPr>
            <a:r>
              <a:rPr lang="en-US" sz="1400" b="1" kern="0" dirty="0">
                <a:solidFill>
                  <a:schemeClr val="accent6"/>
                </a:solidFill>
                <a:latin typeface="Consolas" panose="020B0609020204030204" pitchFamily="49" charset="0"/>
                <a:ea typeface="Arial Unicode MS" pitchFamily="34" charset="-128"/>
                <a:cs typeface="Courier New" panose="02070309020205020404" pitchFamily="49" charset="0"/>
              </a:rPr>
              <a:t>SELECT</a:t>
            </a:r>
            <a:r>
              <a:rPr lang="en-US" sz="1400" kern="0" dirty="0">
                <a:latin typeface="Consolas" panose="020B0609020204030204" pitchFamily="49" charset="0"/>
                <a:ea typeface="Arial Unicode MS" pitchFamily="34" charset="-128"/>
                <a:cs typeface="Courier New" panose="02070309020205020404" pitchFamily="49" charset="0"/>
              </a:rPr>
              <a:t> 	AttributeB, </a:t>
            </a:r>
          </a:p>
          <a:p>
            <a:pPr defTabSz="914217" fontAlgn="base">
              <a:spcBef>
                <a:spcPct val="50000"/>
              </a:spcBef>
              <a:spcAft>
                <a:spcPct val="0"/>
              </a:spcAft>
              <a:buClr>
                <a:srgbClr val="F0AB00"/>
              </a:buClr>
              <a:buSzPct val="80000"/>
            </a:pPr>
            <a:r>
              <a:rPr lang="en-US" sz="1400" kern="0" dirty="0">
                <a:latin typeface="Consolas" panose="020B0609020204030204" pitchFamily="49" charset="0"/>
                <a:ea typeface="Arial Unicode MS" pitchFamily="34" charset="-128"/>
                <a:cs typeface="Courier New" panose="02070309020205020404" pitchFamily="49" charset="0"/>
              </a:rPr>
              <a:t>       	_VIEW_A.AttributeA </a:t>
            </a:r>
          </a:p>
          <a:p>
            <a:pPr defTabSz="914217" fontAlgn="base">
              <a:spcBef>
                <a:spcPct val="50000"/>
              </a:spcBef>
              <a:spcAft>
                <a:spcPct val="0"/>
              </a:spcAft>
              <a:buClr>
                <a:srgbClr val="F0AB00"/>
              </a:buClr>
              <a:buSzPct val="80000"/>
            </a:pPr>
            <a:r>
              <a:rPr lang="en-US" sz="1400" kern="0" dirty="0">
                <a:latin typeface="Consolas" panose="020B0609020204030204" pitchFamily="49" charset="0"/>
                <a:ea typeface="Arial Unicode MS" pitchFamily="34" charset="-128"/>
                <a:cs typeface="Courier New" panose="02070309020205020404" pitchFamily="49" charset="0"/>
              </a:rPr>
              <a:t>   </a:t>
            </a:r>
            <a:r>
              <a:rPr lang="en-US" sz="1400" b="1" kern="0" dirty="0">
                <a:solidFill>
                  <a:schemeClr val="accent6"/>
                </a:solidFill>
                <a:latin typeface="Consolas" panose="020B0609020204030204" pitchFamily="49" charset="0"/>
                <a:ea typeface="Arial Unicode MS" pitchFamily="34" charset="-128"/>
                <a:cs typeface="Courier New" panose="02070309020205020404" pitchFamily="49" charset="0"/>
              </a:rPr>
              <a:t>FROM</a:t>
            </a:r>
            <a:r>
              <a:rPr lang="en-US" sz="1400" kern="0" dirty="0">
                <a:latin typeface="Consolas" panose="020B0609020204030204" pitchFamily="49" charset="0"/>
                <a:ea typeface="Arial Unicode MS" pitchFamily="34" charset="-128"/>
                <a:cs typeface="Courier New" panose="02070309020205020404" pitchFamily="49" charset="0"/>
              </a:rPr>
              <a:t> 	VIEW_C</a:t>
            </a:r>
          </a:p>
        </p:txBody>
      </p:sp>
      <p:sp>
        <p:nvSpPr>
          <p:cNvPr id="115" name="Rectangle 114"/>
          <p:cNvSpPr/>
          <p:nvPr/>
        </p:nvSpPr>
        <p:spPr bwMode="gray">
          <a:xfrm>
            <a:off x="7493008" y="4237860"/>
            <a:ext cx="4263104" cy="928194"/>
          </a:xfrm>
          <a:prstGeom prst="rect">
            <a:avLst/>
          </a:prstGeom>
          <a:solidFill>
            <a:schemeClr val="tx2">
              <a:lumMod val="20000"/>
              <a:lumOff val="80000"/>
            </a:schemeClr>
          </a:solidFill>
          <a:ln w="3175" algn="ctr">
            <a:noFill/>
            <a:miter lim="800000"/>
            <a:headEnd/>
            <a:tailEnd/>
          </a:ln>
        </p:spPr>
        <p:txBody>
          <a:bodyPr lIns="89979" tIns="71983" rIns="89979" bIns="71983" rtlCol="0" anchor="ctr"/>
          <a:lstStyle/>
          <a:p>
            <a:pPr defTabSz="914217" fontAlgn="base">
              <a:spcBef>
                <a:spcPct val="50000"/>
              </a:spcBef>
              <a:spcAft>
                <a:spcPct val="0"/>
              </a:spcAft>
              <a:buClr>
                <a:srgbClr val="F0AB00"/>
              </a:buClr>
              <a:buSzPct val="80000"/>
            </a:pPr>
            <a:r>
              <a:rPr lang="en-US" sz="1400" b="1" kern="0" dirty="0">
                <a:solidFill>
                  <a:schemeClr val="accent6"/>
                </a:solidFill>
                <a:latin typeface="Consolas" panose="020B0609020204030204" pitchFamily="49" charset="0"/>
                <a:ea typeface="Arial Unicode MS" pitchFamily="34" charset="-128"/>
                <a:cs typeface="Courier New" panose="02070309020205020404" pitchFamily="49" charset="0"/>
              </a:rPr>
              <a:t>SELECT </a:t>
            </a:r>
            <a:r>
              <a:rPr lang="en-US" sz="1400" kern="0" dirty="0">
                <a:latin typeface="Consolas" panose="020B0609020204030204" pitchFamily="49" charset="0"/>
                <a:ea typeface="Arial Unicode MS" pitchFamily="34" charset="-128"/>
                <a:cs typeface="Courier New" panose="02070309020205020404" pitchFamily="49" charset="0"/>
              </a:rPr>
              <a:t>AttributeB</a:t>
            </a:r>
          </a:p>
          <a:p>
            <a:pPr defTabSz="914217" fontAlgn="base">
              <a:spcBef>
                <a:spcPct val="50000"/>
              </a:spcBef>
              <a:spcAft>
                <a:spcPct val="0"/>
              </a:spcAft>
              <a:buClr>
                <a:srgbClr val="F0AB00"/>
              </a:buClr>
              <a:buSzPct val="80000"/>
            </a:pPr>
            <a:r>
              <a:rPr lang="en-US" sz="1400" kern="0" dirty="0">
                <a:latin typeface="Consolas" panose="020B0609020204030204" pitchFamily="49" charset="0"/>
                <a:ea typeface="Arial Unicode MS" pitchFamily="34" charset="-128"/>
                <a:cs typeface="Courier New" panose="02070309020205020404" pitchFamily="49" charset="0"/>
              </a:rPr>
              <a:t>   </a:t>
            </a:r>
            <a:r>
              <a:rPr lang="en-US" sz="1400" b="1" kern="0" dirty="0">
                <a:solidFill>
                  <a:schemeClr val="accent6"/>
                </a:solidFill>
                <a:latin typeface="Consolas" panose="020B0609020204030204" pitchFamily="49" charset="0"/>
                <a:ea typeface="Arial Unicode MS" pitchFamily="34" charset="-128"/>
                <a:cs typeface="Courier New" panose="02070309020205020404" pitchFamily="49" charset="0"/>
              </a:rPr>
              <a:t>FROM </a:t>
            </a:r>
            <a:r>
              <a:rPr lang="en-US" sz="1400" kern="0" dirty="0">
                <a:latin typeface="Consolas" panose="020B0609020204030204" pitchFamily="49" charset="0"/>
                <a:ea typeface="Arial Unicode MS" pitchFamily="34" charset="-128"/>
                <a:cs typeface="Courier New" panose="02070309020205020404" pitchFamily="49" charset="0"/>
              </a:rPr>
              <a:t>VIEW_B</a:t>
            </a:r>
          </a:p>
        </p:txBody>
      </p:sp>
      <p:sp>
        <p:nvSpPr>
          <p:cNvPr id="116" name="Rectangle 115"/>
          <p:cNvSpPr/>
          <p:nvPr/>
        </p:nvSpPr>
        <p:spPr>
          <a:xfrm>
            <a:off x="9940009" y="2005855"/>
            <a:ext cx="1816103" cy="307706"/>
          </a:xfrm>
          <a:prstGeom prst="rect">
            <a:avLst/>
          </a:prstGeom>
        </p:spPr>
        <p:txBody>
          <a:bodyPr wrap="none">
            <a:spAutoFit/>
          </a:bodyPr>
          <a:lstStyle/>
          <a:p>
            <a:pPr defTabSz="914217" fontAlgn="base">
              <a:spcBef>
                <a:spcPct val="50000"/>
              </a:spcBef>
              <a:spcAft>
                <a:spcPct val="0"/>
              </a:spcAft>
              <a:buClr>
                <a:srgbClr val="F0AB00"/>
              </a:buClr>
              <a:buSzPct val="80000"/>
            </a:pPr>
            <a:r>
              <a:rPr lang="en-US" sz="1400" b="1" kern="0" dirty="0">
                <a:latin typeface="+mj-lt"/>
                <a:ea typeface="Arial Unicode MS" pitchFamily="34" charset="-128"/>
                <a:cs typeface="Arial Unicode MS" pitchFamily="34" charset="-128"/>
              </a:rPr>
              <a:t>Effective: ROLE_D </a:t>
            </a:r>
          </a:p>
        </p:txBody>
      </p:sp>
      <p:sp>
        <p:nvSpPr>
          <p:cNvPr id="117" name="Rectangle 116"/>
          <p:cNvSpPr/>
          <p:nvPr/>
        </p:nvSpPr>
        <p:spPr>
          <a:xfrm>
            <a:off x="10675128" y="2934426"/>
            <a:ext cx="1008516" cy="953886"/>
          </a:xfrm>
          <a:prstGeom prst="rect">
            <a:avLst/>
          </a:prstGeom>
        </p:spPr>
        <p:txBody>
          <a:bodyPr wrap="square">
            <a:spAutoFit/>
          </a:bodyPr>
          <a:lstStyle/>
          <a:p>
            <a:pPr defTabSz="914217" fontAlgn="base">
              <a:spcBef>
                <a:spcPct val="50000"/>
              </a:spcBef>
              <a:spcAft>
                <a:spcPct val="0"/>
              </a:spcAft>
              <a:buClr>
                <a:srgbClr val="F0AB00"/>
              </a:buClr>
              <a:buSzPct val="80000"/>
            </a:pPr>
            <a:r>
              <a:rPr lang="en-US" sz="1400" b="1" kern="0" dirty="0">
                <a:latin typeface="+mn-lt"/>
                <a:ea typeface="Arial Unicode MS" pitchFamily="34" charset="-128"/>
                <a:cs typeface="Arial Unicode MS" pitchFamily="34" charset="-128"/>
              </a:rPr>
              <a:t>Effective: ROLE_A resp. ROLE_C</a:t>
            </a:r>
          </a:p>
        </p:txBody>
      </p:sp>
      <p:sp>
        <p:nvSpPr>
          <p:cNvPr id="118" name="Rectangle 117"/>
          <p:cNvSpPr/>
          <p:nvPr/>
        </p:nvSpPr>
        <p:spPr>
          <a:xfrm>
            <a:off x="9917221" y="4538375"/>
            <a:ext cx="1766421" cy="307706"/>
          </a:xfrm>
          <a:prstGeom prst="rect">
            <a:avLst/>
          </a:prstGeom>
        </p:spPr>
        <p:txBody>
          <a:bodyPr wrap="none">
            <a:spAutoFit/>
          </a:bodyPr>
          <a:lstStyle/>
          <a:p>
            <a:pPr defTabSz="914217" fontAlgn="base">
              <a:spcBef>
                <a:spcPct val="50000"/>
              </a:spcBef>
              <a:spcAft>
                <a:spcPct val="0"/>
              </a:spcAft>
              <a:buClr>
                <a:srgbClr val="F0AB00"/>
              </a:buClr>
              <a:buSzPct val="80000"/>
            </a:pPr>
            <a:r>
              <a:rPr lang="en-US" sz="1400" b="1" kern="0" dirty="0">
                <a:latin typeface="+mj-lt"/>
                <a:ea typeface="Arial Unicode MS" pitchFamily="34" charset="-128"/>
                <a:cs typeface="Arial Unicode MS" pitchFamily="34" charset="-128"/>
              </a:rPr>
              <a:t>Effective: ROLE_B</a:t>
            </a:r>
          </a:p>
        </p:txBody>
      </p:sp>
      <p:cxnSp>
        <p:nvCxnSpPr>
          <p:cNvPr id="119" name="Straight Connector 118"/>
          <p:cNvCxnSpPr/>
          <p:nvPr/>
        </p:nvCxnSpPr>
        <p:spPr>
          <a:xfrm flipV="1">
            <a:off x="9221328" y="3711884"/>
            <a:ext cx="1517485" cy="52977"/>
          </a:xfrm>
          <a:prstGeom prst="line">
            <a:avLst/>
          </a:prstGeom>
          <a:ln w="19050">
            <a:solidFill>
              <a:schemeClr val="tx1">
                <a:lumMod val="50000"/>
                <a:lumOff val="50000"/>
              </a:schemeClr>
            </a:solidFill>
            <a:prstDash val="dash"/>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flipV="1">
            <a:off x="10301960" y="3296281"/>
            <a:ext cx="436853" cy="115088"/>
          </a:xfrm>
          <a:prstGeom prst="line">
            <a:avLst/>
          </a:prstGeom>
          <a:ln w="19050">
            <a:solidFill>
              <a:schemeClr val="tx1">
                <a:lumMod val="50000"/>
                <a:lumOff val="50000"/>
              </a:schemeClr>
            </a:solidFill>
            <a:prstDash val="dash"/>
            <a:headEnd type="arrow"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6989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0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0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05"/>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0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0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08"/>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09"/>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10"/>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11"/>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12"/>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65"/>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15"/>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69"/>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18"/>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14"/>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68"/>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117"/>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119"/>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120"/>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113"/>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70"/>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1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animBg="1"/>
      <p:bldP spid="66" grpId="0" animBg="1"/>
      <p:bldP spid="93" grpId="0" animBg="1"/>
      <p:bldP spid="95" grpId="0"/>
      <p:bldP spid="96" grpId="0"/>
      <p:bldP spid="97" grpId="0" animBg="1"/>
      <p:bldP spid="99" grpId="0"/>
      <p:bldP spid="100" grpId="0"/>
      <p:bldP spid="101" grpId="0" animBg="1"/>
      <p:bldP spid="103" grpId="0"/>
      <p:bldP spid="104" grpId="0"/>
      <p:bldP spid="105" grpId="0" animBg="1"/>
      <p:bldP spid="107" grpId="0"/>
      <p:bldP spid="108" grpId="0"/>
      <p:bldP spid="113" grpId="0" animBg="1"/>
      <p:bldP spid="114" grpId="0" animBg="1"/>
      <p:bldP spid="115" grpId="0" animBg="1"/>
      <p:bldP spid="116" grpId="0"/>
      <p:bldP spid="117" grpId="0"/>
      <p:bldP spid="11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Premium Vector | Isometric business people in a meeting illustration"/>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9472" b="10697"/>
          <a:stretch/>
        </p:blipFill>
        <p:spPr bwMode="auto">
          <a:xfrm>
            <a:off x="3175323" y="221661"/>
            <a:ext cx="8191500" cy="653936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Exercise 10  </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8" name="Picture 17">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6" name="TextBox 55"/>
          <p:cNvSpPr txBox="1"/>
          <p:nvPr/>
        </p:nvSpPr>
        <p:spPr>
          <a:xfrm>
            <a:off x="325336" y="822306"/>
            <a:ext cx="11228436" cy="307777"/>
          </a:xfrm>
          <a:prstGeom prst="rect">
            <a:avLst/>
          </a:prstGeom>
          <a:noFill/>
        </p:spPr>
        <p:txBody>
          <a:bodyPr wrap="square" lIns="0" tIns="0" rIns="0" bIns="0" rtlCol="0">
            <a:spAutoFit/>
          </a:bodyPr>
          <a:lstStyle/>
          <a:p>
            <a:pPr fontAlgn="base">
              <a:spcBef>
                <a:spcPts val="600"/>
              </a:spcBef>
              <a:spcAft>
                <a:spcPct val="0"/>
              </a:spcAft>
              <a:buClr>
                <a:srgbClr val="F0AB00"/>
              </a:buClr>
              <a:buSzPct val="80000"/>
            </a:pPr>
            <a:r>
              <a:rPr lang="en-US" sz="2000" kern="0" dirty="0">
                <a:ea typeface="Arial Unicode MS" pitchFamily="34" charset="-128"/>
                <a:cs typeface="Arial Unicode MS" pitchFamily="34" charset="-128"/>
                <a:hlinkClick r:id="rId5"/>
              </a:rPr>
              <a:t>CDS Security with DCL</a:t>
            </a:r>
            <a:r>
              <a:rPr lang="en-US" sz="2000" kern="0" dirty="0">
                <a:ea typeface="Arial Unicode MS" pitchFamily="34" charset="-128"/>
                <a:cs typeface="Arial Unicode MS" pitchFamily="34" charset="-128"/>
              </a:rPr>
              <a:t>. </a:t>
            </a:r>
          </a:p>
        </p:txBody>
      </p:sp>
    </p:spTree>
    <p:extLst>
      <p:ext uri="{BB962C8B-B14F-4D97-AF65-F5344CB8AC3E}">
        <p14:creationId xmlns:p14="http://schemas.microsoft.com/office/powerpoint/2010/main" val="1469045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a16="http://schemas.microsoft.com/office/drawing/2014/main" id="{C22BC072-3193-7B45-9313-D2D8113896B4}"/>
              </a:ext>
            </a:extLst>
          </p:cNvPr>
          <p:cNvPicPr>
            <a:picLocks noChangeAspect="1"/>
          </p:cNvPicPr>
          <p:nvPr/>
        </p:nvPicPr>
        <p:blipFill rotWithShape="1">
          <a:blip r:embed="rId4"/>
          <a:srcRect t="7822" b="7822"/>
          <a:stretch/>
        </p:blipFill>
        <p:spPr>
          <a:xfrm>
            <a:off x="0" y="0"/>
            <a:ext cx="12192000" cy="6858000"/>
          </a:xfrm>
          <a:prstGeom prst="rect">
            <a:avLst/>
          </a:prstGeom>
        </p:spPr>
      </p:pic>
      <p:sp>
        <p:nvSpPr>
          <p:cNvPr id="9" name="Rounded Rectangle 8">
            <a:extLst>
              <a:ext uri="{FF2B5EF4-FFF2-40B4-BE49-F238E27FC236}">
                <a16:creationId xmlns:a16="http://schemas.microsoft.com/office/drawing/2014/main" id="{2FF912B5-CB91-984A-A326-06D0A1B895C3}"/>
              </a:ext>
            </a:extLst>
          </p:cNvPr>
          <p:cNvSpPr/>
          <p:nvPr/>
        </p:nvSpPr>
        <p:spPr>
          <a:xfrm>
            <a:off x="-2415" y="-28916"/>
            <a:ext cx="12192001" cy="6858000"/>
          </a:xfrm>
          <a:prstGeom prst="roundRect">
            <a:avLst>
              <a:gd name="adj" fmla="val 0"/>
            </a:avLst>
          </a:prstGeom>
          <a:solidFill>
            <a:schemeClr val="tx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a16="http://schemas.microsoft.com/office/drawing/2014/main" id="{FD415253-65BB-C843-B5D8-DB41A0DCD078}"/>
              </a:ext>
            </a:extLst>
          </p:cNvPr>
          <p:cNvSpPr/>
          <p:nvPr/>
        </p:nvSpPr>
        <p:spPr>
          <a:xfrm>
            <a:off x="4335911" y="3378839"/>
            <a:ext cx="4071949"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a:t>
            </a:r>
            <a:r>
              <a:rPr lang="en-IN" sz="4800" b="1" spc="100" dirty="0">
                <a:solidFill>
                  <a:srgbClr val="FFFFFF"/>
                </a:solidFill>
                <a:latin typeface="Arial" panose="020B0604020202020204" pitchFamily="34" charset="0"/>
                <a:cs typeface="Arial" panose="020B0604020202020204" pitchFamily="34" charset="0"/>
              </a:rPr>
              <a:t>7</a:t>
            </a:r>
            <a:endPar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26087634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028" name="Picture 4" descr="Free Vector | Flat people with question marks background">
            <a:extLst>
              <a:ext uri="{FF2B5EF4-FFF2-40B4-BE49-F238E27FC236}">
                <a16:creationId xmlns:a16="http://schemas.microsoft.com/office/drawing/2014/main" id="{E158EC70-4769-4E41-A278-C90EC4E480C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 b="22246"/>
          <a:stretch/>
        </p:blipFill>
        <p:spPr bwMode="auto">
          <a:xfrm>
            <a:off x="1848418" y="639706"/>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94C3DB2-D47E-4B94-804B-87AF1FDEF86E}"/>
              </a:ext>
            </a:extLst>
          </p:cNvPr>
          <p:cNvSpPr txBox="1"/>
          <p:nvPr/>
        </p:nvSpPr>
        <p:spPr>
          <a:xfrm>
            <a:off x="4535055" y="1052946"/>
            <a:ext cx="5588000" cy="769441"/>
          </a:xfrm>
          <a:prstGeom prst="rect">
            <a:avLst/>
          </a:prstGeom>
          <a:noFill/>
        </p:spPr>
        <p:txBody>
          <a:bodyPr wrap="square" rtlCol="0">
            <a:spAutoFit/>
          </a:bodyPr>
          <a:lstStyle/>
          <a:p>
            <a:r>
              <a:rPr lang="en-US" sz="4400" b="1" dirty="0"/>
              <a:t>Questions</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7951"/>
            <a:ext cx="716699" cy="707887"/>
          </a:xfrm>
          <a:prstGeom prst="rect">
            <a:avLst/>
          </a:prstGeom>
        </p:spPr>
      </p:pic>
    </p:spTree>
    <p:extLst>
      <p:ext uri="{BB962C8B-B14F-4D97-AF65-F5344CB8AC3E}">
        <p14:creationId xmlns:p14="http://schemas.microsoft.com/office/powerpoint/2010/main" val="13081182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a16="http://schemas.microsoft.com/office/drawing/2014/main"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id="{EAF14BF4-9A45-8B4E-AA65-A815CC72E5A3}"/>
              </a:ext>
            </a:extLst>
          </p:cNvPr>
          <p:cNvSpPr/>
          <p:nvPr/>
        </p:nvSpPr>
        <p:spPr>
          <a:xfrm flipH="1">
            <a:off x="3030278" y="2339163"/>
            <a:ext cx="9161718" cy="4518837"/>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2" name="Picture Placeholder 1">
            <a:extLst>
              <a:ext uri="{FF2B5EF4-FFF2-40B4-BE49-F238E27FC236}">
                <a16:creationId xmlns:a16="http://schemas.microsoft.com/office/drawing/2014/main" id="{5901FB9E-D5D8-0E42-9064-309ADD0ECF57}"/>
              </a:ext>
            </a:extLst>
          </p:cNvPr>
          <p:cNvSpPr>
            <a:spLocks noGrp="1"/>
          </p:cNvSpPr>
          <p:nvPr>
            <p:ph type="pic" sz="quarter" idx="14"/>
          </p:nvPr>
        </p:nvSpPr>
        <p:spPr>
          <a:xfrm>
            <a:off x="0" y="-1"/>
            <a:ext cx="12192000" cy="4877937"/>
          </a:xfrm>
        </p:spPr>
      </p:sp>
      <p:pic>
        <p:nvPicPr>
          <p:cNvPr id="4" name="Picture 3">
            <a:extLst>
              <a:ext uri="{FF2B5EF4-FFF2-40B4-BE49-F238E27FC236}">
                <a16:creationId xmlns:a16="http://schemas.microsoft.com/office/drawing/2014/main"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7" y="-1"/>
            <a:ext cx="12188826" cy="4877937"/>
          </a:xfrm>
          <a:prstGeom prst="rect">
            <a:avLst/>
          </a:prstGeom>
        </p:spPr>
      </p:pic>
      <p:sp>
        <p:nvSpPr>
          <p:cNvPr id="20" name="Rectangle 19">
            <a:extLst>
              <a:ext uri="{FF2B5EF4-FFF2-40B4-BE49-F238E27FC236}">
                <a16:creationId xmlns:a16="http://schemas.microsoft.com/office/drawing/2014/main" id="{7D8E97E7-E23C-4E4A-A0AF-1C43E32D5148}"/>
              </a:ext>
            </a:extLst>
          </p:cNvPr>
          <p:cNvSpPr/>
          <p:nvPr/>
        </p:nvSpPr>
        <p:spPr>
          <a:xfrm>
            <a:off x="3176" y="-10291"/>
            <a:ext cx="12187238" cy="4888227"/>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35" name="Rectangle 34">
            <a:extLst>
              <a:ext uri="{FF2B5EF4-FFF2-40B4-BE49-F238E27FC236}">
                <a16:creationId xmlns:a16="http://schemas.microsoft.com/office/drawing/2014/main" id="{F6FFC3F4-1A5C-6446-9CE3-98CE002CFF5F}"/>
              </a:ext>
            </a:extLst>
          </p:cNvPr>
          <p:cNvSpPr/>
          <p:nvPr/>
        </p:nvSpPr>
        <p:spPr>
          <a:xfrm>
            <a:off x="350660" y="5992677"/>
            <a:ext cx="3636124" cy="646331"/>
          </a:xfrm>
          <a:prstGeom prst="rect">
            <a:avLst/>
          </a:prstGeom>
        </p:spPr>
        <p:txBody>
          <a:bodyPr wrap="square">
            <a:spAutoFit/>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pitchFamily="34" charset="0"/>
                <a:ea typeface="+mn-ea"/>
                <a:cs typeface="Arial" panose="020B0604020202020204" pitchFamily="34" charset="0"/>
              </a:rPr>
              <a:t>Contact us today!</a:t>
            </a:r>
          </a:p>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4546A"/>
                </a:solidFill>
                <a:effectLst/>
                <a:uLnTx/>
                <a:uFillTx/>
                <a:latin typeface="Arial" panose="020B0604020202020204"/>
                <a:ea typeface="+mn-ea"/>
                <a:cs typeface="+mn-cs"/>
              </a:rPr>
              <a:t>https://anubhavtrainings.com/</a:t>
            </a:r>
          </a:p>
        </p:txBody>
      </p:sp>
      <p:sp>
        <p:nvSpPr>
          <p:cNvPr id="6" name="Rectangle 5">
            <a:extLst>
              <a:ext uri="{FF2B5EF4-FFF2-40B4-BE49-F238E27FC236}">
                <a16:creationId xmlns:a16="http://schemas.microsoft.com/office/drawing/2014/main" id="{7A91E6F4-0EB3-3446-B962-79A0A253F3F7}"/>
              </a:ext>
            </a:extLst>
          </p:cNvPr>
          <p:cNvSpPr/>
          <p:nvPr/>
        </p:nvSpPr>
        <p:spPr>
          <a:xfrm>
            <a:off x="8180349" y="2925900"/>
            <a:ext cx="3230283"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rPr>
              <a:t>We build the workforce of the future.</a:t>
            </a:r>
            <a:endParaRPr kumimoji="0" lang="en-US"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endParaRPr>
          </a:p>
        </p:txBody>
      </p:sp>
      <p:sp>
        <p:nvSpPr>
          <p:cNvPr id="40" name="Rectangle 39">
            <a:extLst>
              <a:ext uri="{FF2B5EF4-FFF2-40B4-BE49-F238E27FC236}">
                <a16:creationId xmlns:a16="http://schemas.microsoft.com/office/drawing/2014/main" id="{89EED0AA-D6A0-854A-9888-8400B6D1FE48}"/>
              </a:ext>
            </a:extLst>
          </p:cNvPr>
          <p:cNvSpPr/>
          <p:nvPr/>
        </p:nvSpPr>
        <p:spPr>
          <a:xfrm>
            <a:off x="1221995"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Corporate Clients</a:t>
            </a:r>
          </a:p>
        </p:txBody>
      </p:sp>
      <p:sp>
        <p:nvSpPr>
          <p:cNvPr id="49" name="Rectangle 48">
            <a:extLst>
              <a:ext uri="{FF2B5EF4-FFF2-40B4-BE49-F238E27FC236}">
                <a16:creationId xmlns:a16="http://schemas.microsoft.com/office/drawing/2014/main" id="{DFBD6F02-53D0-BF4D-BF2A-4BD3E0AC1D30}"/>
              </a:ext>
            </a:extLst>
          </p:cNvPr>
          <p:cNvSpPr/>
          <p:nvPr/>
        </p:nvSpPr>
        <p:spPr>
          <a:xfrm>
            <a:off x="2825880"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30,000+</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Trained</a:t>
            </a:r>
          </a:p>
        </p:txBody>
      </p:sp>
      <p:sp>
        <p:nvSpPr>
          <p:cNvPr id="75" name="Rectangle 74">
            <a:extLst>
              <a:ext uri="{FF2B5EF4-FFF2-40B4-BE49-F238E27FC236}">
                <a16:creationId xmlns:a16="http://schemas.microsoft.com/office/drawing/2014/main" id="{B3EFFD71-D9A6-F843-8D97-4553654A0BAE}"/>
              </a:ext>
            </a:extLst>
          </p:cNvPr>
          <p:cNvSpPr/>
          <p:nvPr/>
        </p:nvSpPr>
        <p:spPr>
          <a:xfrm>
            <a:off x="4496601" y="311141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25000+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Placed</a:t>
            </a:r>
          </a:p>
        </p:txBody>
      </p:sp>
      <p:pic>
        <p:nvPicPr>
          <p:cNvPr id="9" name="Picture 8">
            <a:extLst>
              <a:ext uri="{FF2B5EF4-FFF2-40B4-BE49-F238E27FC236}">
                <a16:creationId xmlns:a16="http://schemas.microsoft.com/office/drawing/2014/main"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592" y="2279542"/>
            <a:ext cx="640226" cy="640226"/>
          </a:xfrm>
          <a:prstGeom prst="rect">
            <a:avLst/>
          </a:prstGeom>
        </p:spPr>
      </p:pic>
      <p:pic>
        <p:nvPicPr>
          <p:cNvPr id="11" name="Picture 10">
            <a:extLst>
              <a:ext uri="{FF2B5EF4-FFF2-40B4-BE49-F238E27FC236}">
                <a16:creationId xmlns:a16="http://schemas.microsoft.com/office/drawing/2014/main"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6417" y="2272463"/>
            <a:ext cx="672103" cy="672103"/>
          </a:xfrm>
          <a:prstGeom prst="rect">
            <a:avLst/>
          </a:prstGeom>
        </p:spPr>
      </p:pic>
      <p:sp>
        <p:nvSpPr>
          <p:cNvPr id="48" name="Rectangle 47"/>
          <p:cNvSpPr/>
          <p:nvPr/>
        </p:nvSpPr>
        <p:spPr>
          <a:xfrm>
            <a:off x="632685" y="691519"/>
            <a:ext cx="6572671" cy="101566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We’re committed to empower you to be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Most Desirable Resource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through powerful training solutions.</a:t>
            </a:r>
          </a:p>
        </p:txBody>
      </p:sp>
      <p:sp>
        <p:nvSpPr>
          <p:cNvPr id="54" name="Rectangle 53">
            <a:extLst>
              <a:ext uri="{FF2B5EF4-FFF2-40B4-BE49-F238E27FC236}">
                <a16:creationId xmlns:a16="http://schemas.microsoft.com/office/drawing/2014/main" id="{29B88429-5E3E-E649-B2EC-6D73DF20380B}"/>
              </a:ext>
            </a:extLst>
          </p:cNvPr>
          <p:cNvSpPr/>
          <p:nvPr/>
        </p:nvSpPr>
        <p:spPr>
          <a:xfrm>
            <a:off x="350660" y="4998907"/>
            <a:ext cx="3901573" cy="89255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100" normalizeH="0" baseline="0" noProof="0" dirty="0">
                <a:ln>
                  <a:noFill/>
                </a:ln>
                <a:solidFill>
                  <a:srgbClr val="F97700"/>
                </a:solidFill>
                <a:effectLst/>
                <a:uLnTx/>
                <a:uFillTx/>
                <a:latin typeface="Arial" panose="020B0604020202020204"/>
                <a:ea typeface="+mn-ea"/>
                <a:cs typeface="+mn-cs"/>
              </a:rPr>
              <a:t>FREE WEBINARS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srgbClr val="F97700"/>
                </a:solidFill>
                <a:effectLst/>
                <a:uLnTx/>
                <a:uFillTx/>
                <a:latin typeface="Arial" panose="020B0604020202020204"/>
                <a:ea typeface="+mn-ea"/>
                <a:cs typeface="+mn-cs"/>
              </a:rPr>
              <a:t>Sign up for free webinars with industry experts every fortnight!</a:t>
            </a:r>
          </a:p>
        </p:txBody>
      </p:sp>
      <p:pic>
        <p:nvPicPr>
          <p:cNvPr id="56" name="Picture 55">
            <a:extLst>
              <a:ext uri="{FF2B5EF4-FFF2-40B4-BE49-F238E27FC236}">
                <a16:creationId xmlns:a16="http://schemas.microsoft.com/office/drawing/2014/main"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2741" y="2194371"/>
            <a:ext cx="852087" cy="852087"/>
          </a:xfrm>
          <a:prstGeom prst="rect">
            <a:avLst/>
          </a:prstGeom>
        </p:spPr>
      </p:pic>
      <p:grpSp>
        <p:nvGrpSpPr>
          <p:cNvPr id="8" name="Group 13">
            <a:extLst>
              <a:ext uri="{FF2B5EF4-FFF2-40B4-BE49-F238E27FC236}">
                <a16:creationId xmlns:a16="http://schemas.microsoft.com/office/drawing/2014/main" id="{C4CE162D-F9BF-9140-A233-D39001B36CFD}"/>
              </a:ext>
            </a:extLst>
          </p:cNvPr>
          <p:cNvGrpSpPr/>
          <p:nvPr/>
        </p:nvGrpSpPr>
        <p:grpSpPr>
          <a:xfrm>
            <a:off x="6519296" y="3369105"/>
            <a:ext cx="5612646" cy="3381741"/>
            <a:chOff x="4482563" y="4980191"/>
            <a:chExt cx="3128574" cy="1841396"/>
          </a:xfrm>
        </p:grpSpPr>
        <p:pic>
          <p:nvPicPr>
            <p:cNvPr id="19" name="Picture 18">
              <a:extLst>
                <a:ext uri="{FF2B5EF4-FFF2-40B4-BE49-F238E27FC236}">
                  <a16:creationId xmlns:a16="http://schemas.microsoft.com/office/drawing/2014/main"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a16="http://schemas.microsoft.com/office/drawing/2014/main"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a16="http://schemas.microsoft.com/office/drawing/2014/main" id="{34C82462-A6A9-9F40-B874-C2786492A285}"/>
              </a:ext>
            </a:extLst>
          </p:cNvPr>
          <p:cNvSpPr/>
          <p:nvPr/>
        </p:nvSpPr>
        <p:spPr>
          <a:xfrm>
            <a:off x="4493739" y="5575313"/>
            <a:ext cx="2196807" cy="54749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23" name="Rectangle 22">
            <a:hlinkClick r:id="rId9"/>
            <a:extLst>
              <a:ext uri="{FF2B5EF4-FFF2-40B4-BE49-F238E27FC236}">
                <a16:creationId xmlns:a16="http://schemas.microsoft.com/office/drawing/2014/main" id="{B7D41E04-1B35-BD4F-8B37-C6CC88C6B995}"/>
              </a:ext>
            </a:extLst>
          </p:cNvPr>
          <p:cNvSpPr/>
          <p:nvPr/>
        </p:nvSpPr>
        <p:spPr>
          <a:xfrm>
            <a:off x="4400880" y="5490869"/>
            <a:ext cx="2196807" cy="54749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5" name="Rectangle 4">
            <a:extLst>
              <a:ext uri="{FF2B5EF4-FFF2-40B4-BE49-F238E27FC236}">
                <a16:creationId xmlns:a16="http://schemas.microsoft.com/office/drawing/2014/main" id="{6AA9D7C5-0368-6645-B73F-D51BF9C01567}"/>
              </a:ext>
            </a:extLst>
          </p:cNvPr>
          <p:cNvSpPr/>
          <p:nvPr/>
        </p:nvSpPr>
        <p:spPr>
          <a:xfrm>
            <a:off x="4804221" y="5590861"/>
            <a:ext cx="14670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a:ea typeface="+mn-ea"/>
                <a:cs typeface="+mn-cs"/>
              </a:rPr>
              <a:t>Enroll Now!</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pic>
        <p:nvPicPr>
          <p:cNvPr id="24" name="Picture 23">
            <a:extLst>
              <a:ext uri="{FF2B5EF4-FFF2-40B4-BE49-F238E27FC236}">
                <a16:creationId xmlns:a16="http://schemas.microsoft.com/office/drawing/2014/main"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51916" y="501199"/>
            <a:ext cx="1956681" cy="1932623"/>
          </a:xfrm>
          <a:prstGeom prst="rect">
            <a:avLst/>
          </a:prstGeom>
        </p:spPr>
      </p:pic>
    </p:spTree>
    <p:extLst>
      <p:ext uri="{BB962C8B-B14F-4D97-AF65-F5344CB8AC3E}">
        <p14:creationId xmlns:p14="http://schemas.microsoft.com/office/powerpoint/2010/main" val="4608278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C8A4613-6F8A-40A2-B2DE-12F49D2C9098}"/>
              </a:ext>
            </a:extLst>
          </p:cNvPr>
          <p:cNvSpPr txBox="1"/>
          <p:nvPr/>
        </p:nvSpPr>
        <p:spPr>
          <a:xfrm>
            <a:off x="92365" y="180309"/>
            <a:ext cx="11462326" cy="646331"/>
          </a:xfrm>
          <a:prstGeom prst="rect">
            <a:avLst/>
          </a:prstGeom>
          <a:noFill/>
        </p:spPr>
        <p:txBody>
          <a:bodyPr wrap="square">
            <a:spAutoFit/>
          </a:bodyPr>
          <a:lstStyle/>
          <a:p>
            <a:r>
              <a:rPr lang="en-US" sz="3600" dirty="0">
                <a:latin typeface="Cooper Black" panose="0208090404030B020404" pitchFamily="18" charset="0"/>
              </a:rPr>
              <a:t>More from AnubhavTrainings.com</a:t>
            </a:r>
          </a:p>
        </p:txBody>
      </p:sp>
      <p:pic>
        <p:nvPicPr>
          <p:cNvPr id="6" name="Picture 5">
            <a:hlinkClick r:id="rId2"/>
            <a:extLst>
              <a:ext uri="{FF2B5EF4-FFF2-40B4-BE49-F238E27FC236}">
                <a16:creationId xmlns:a16="http://schemas.microsoft.com/office/drawing/2014/main"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9878" y="826640"/>
            <a:ext cx="5727192" cy="3452752"/>
          </a:xfrm>
          <a:prstGeom prst="rect">
            <a:avLst/>
          </a:prstGeom>
          <a:scene3d>
            <a:camera prst="perspectiveLeft"/>
            <a:lightRig rig="threePt" dir="t"/>
          </a:scene3d>
        </p:spPr>
      </p:pic>
      <p:pic>
        <p:nvPicPr>
          <p:cNvPr id="8" name="Picture 7">
            <a:hlinkClick r:id="rId4"/>
            <a:extLst>
              <a:ext uri="{FF2B5EF4-FFF2-40B4-BE49-F238E27FC236}">
                <a16:creationId xmlns:a16="http://schemas.microsoft.com/office/drawing/2014/main"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930" y="1061561"/>
            <a:ext cx="5956261" cy="3337560"/>
          </a:xfrm>
          <a:prstGeom prst="rect">
            <a:avLst/>
          </a:prstGeom>
          <a:scene3d>
            <a:camera prst="perspectiveLeft"/>
            <a:lightRig rig="threePt" dir="t"/>
          </a:scene3d>
        </p:spPr>
      </p:pic>
      <p:pic>
        <p:nvPicPr>
          <p:cNvPr id="10" name="Picture 9">
            <a:hlinkClick r:id="rId6"/>
            <a:extLst>
              <a:ext uri="{FF2B5EF4-FFF2-40B4-BE49-F238E27FC236}">
                <a16:creationId xmlns:a16="http://schemas.microsoft.com/office/drawing/2014/main"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9877" y="3132709"/>
            <a:ext cx="5727193" cy="3539652"/>
          </a:xfrm>
          <a:prstGeom prst="rect">
            <a:avLst/>
          </a:prstGeom>
          <a:scene3d>
            <a:camera prst="perspectiveLeft"/>
            <a:lightRig rig="threePt" dir="t"/>
          </a:scene3d>
        </p:spPr>
      </p:pic>
      <p:pic>
        <p:nvPicPr>
          <p:cNvPr id="11" name="Picture 10">
            <a:hlinkClick r:id="rId8"/>
            <a:extLst>
              <a:ext uri="{FF2B5EF4-FFF2-40B4-BE49-F238E27FC236}">
                <a16:creationId xmlns:a16="http://schemas.microsoft.com/office/drawing/2014/main" id="{82B165D0-C409-4669-9E36-D2FB63835D83}"/>
              </a:ext>
            </a:extLst>
          </p:cNvPr>
          <p:cNvPicPr>
            <a:picLocks noChangeAspect="1"/>
          </p:cNvPicPr>
          <p:nvPr/>
        </p:nvPicPr>
        <p:blipFill>
          <a:blip r:embed="rId9"/>
          <a:stretch>
            <a:fillRect/>
          </a:stretch>
        </p:blipFill>
        <p:spPr>
          <a:xfrm>
            <a:off x="192258" y="3340131"/>
            <a:ext cx="5998933" cy="3304731"/>
          </a:xfrm>
          <a:prstGeom prst="rect">
            <a:avLst/>
          </a:prstGeom>
          <a:scene3d>
            <a:camera prst="perspectiveLeft"/>
            <a:lightRig rig="threePt" dir="t"/>
          </a:scene3d>
        </p:spPr>
      </p:pic>
    </p:spTree>
    <p:extLst>
      <p:ext uri="{BB962C8B-B14F-4D97-AF65-F5344CB8AC3E}">
        <p14:creationId xmlns:p14="http://schemas.microsoft.com/office/powerpoint/2010/main" val="34783664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62C103-4E2E-44C5-83A8-0882EB5F2A46}"/>
              </a:ext>
            </a:extLst>
          </p:cNvPr>
          <p:cNvSpPr txBox="1"/>
          <p:nvPr/>
        </p:nvSpPr>
        <p:spPr>
          <a:xfrm>
            <a:off x="210312" y="201168"/>
            <a:ext cx="10277856" cy="523220"/>
          </a:xfrm>
          <a:prstGeom prst="rect">
            <a:avLst/>
          </a:prstGeom>
          <a:noFill/>
        </p:spPr>
        <p:txBody>
          <a:bodyPr wrap="square" rtlCol="0">
            <a:spAutoFit/>
          </a:bodyPr>
          <a:lstStyle/>
          <a:p>
            <a:r>
              <a:rPr lang="en-US" sz="2800" b="1" dirty="0"/>
              <a:t>What is OData Service?</a:t>
            </a:r>
          </a:p>
        </p:txBody>
      </p:sp>
      <p:sp>
        <p:nvSpPr>
          <p:cNvPr id="3" name="TextBox 2">
            <a:extLst>
              <a:ext uri="{FF2B5EF4-FFF2-40B4-BE49-F238E27FC236}">
                <a16:creationId xmlns:a16="http://schemas.microsoft.com/office/drawing/2014/main" id="{62063547-4254-4045-8795-5D93992392EE}"/>
              </a:ext>
            </a:extLst>
          </p:cNvPr>
          <p:cNvSpPr txBox="1"/>
          <p:nvPr/>
        </p:nvSpPr>
        <p:spPr>
          <a:xfrm>
            <a:off x="310896" y="822960"/>
            <a:ext cx="11631168" cy="923330"/>
          </a:xfrm>
          <a:prstGeom prst="rect">
            <a:avLst/>
          </a:prstGeom>
          <a:noFill/>
        </p:spPr>
        <p:txBody>
          <a:bodyPr wrap="square" rtlCol="0">
            <a:spAutoFit/>
          </a:bodyPr>
          <a:lstStyle/>
          <a:p>
            <a:r>
              <a:rPr lang="en-US" dirty="0"/>
              <a:t>OData Stands for Open data protocol, it is best way to expose data over http(s) protocol over network. OData is developed by a company called OASIS and later acquired by Microsoft which made it open source.</a:t>
            </a:r>
          </a:p>
          <a:p>
            <a:r>
              <a:rPr lang="en-US" b="1" dirty="0"/>
              <a:t>Why?</a:t>
            </a:r>
          </a:p>
        </p:txBody>
      </p:sp>
      <p:sp>
        <p:nvSpPr>
          <p:cNvPr id="4" name="Rectangle 3">
            <a:extLst>
              <a:ext uri="{FF2B5EF4-FFF2-40B4-BE49-F238E27FC236}">
                <a16:creationId xmlns:a16="http://schemas.microsoft.com/office/drawing/2014/main" id="{4BEC156B-7649-4C6C-8781-88099215A7C8}"/>
              </a:ext>
            </a:extLst>
          </p:cNvPr>
          <p:cNvSpPr/>
          <p:nvPr/>
        </p:nvSpPr>
        <p:spPr>
          <a:xfrm>
            <a:off x="3611880" y="1844862"/>
            <a:ext cx="4590288" cy="9989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Presentation </a:t>
            </a:r>
            <a:r>
              <a:rPr lang="en-US" dirty="0">
                <a:sym typeface="Wingdings" panose="05000000000000000000" pitchFamily="2" charset="2"/>
              </a:rPr>
              <a:t> Browser/Mobile/Tablet</a:t>
            </a:r>
          </a:p>
          <a:p>
            <a:pPr algn="ctr"/>
            <a:r>
              <a:rPr lang="en-US" dirty="0">
                <a:sym typeface="Wingdings" panose="05000000000000000000" pitchFamily="2" charset="2"/>
              </a:rPr>
              <a:t>Fiori Applications</a:t>
            </a:r>
            <a:endParaRPr lang="en-US" dirty="0"/>
          </a:p>
        </p:txBody>
      </p:sp>
      <p:sp>
        <p:nvSpPr>
          <p:cNvPr id="5" name="Rectangle 4">
            <a:extLst>
              <a:ext uri="{FF2B5EF4-FFF2-40B4-BE49-F238E27FC236}">
                <a16:creationId xmlns:a16="http://schemas.microsoft.com/office/drawing/2014/main" id="{5B7BEF7F-9F89-46A0-A2D9-057494A81DA4}"/>
              </a:ext>
            </a:extLst>
          </p:cNvPr>
          <p:cNvSpPr/>
          <p:nvPr/>
        </p:nvSpPr>
        <p:spPr>
          <a:xfrm>
            <a:off x="3264408" y="3785616"/>
            <a:ext cx="5440680" cy="20939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Application Layer</a:t>
            </a:r>
          </a:p>
          <a:p>
            <a:pPr algn="ctr"/>
            <a:r>
              <a:rPr lang="en-US" dirty="0"/>
              <a:t>Expose data over network / internet</a:t>
            </a:r>
          </a:p>
        </p:txBody>
      </p:sp>
      <p:sp>
        <p:nvSpPr>
          <p:cNvPr id="6" name="Oval 5">
            <a:extLst>
              <a:ext uri="{FF2B5EF4-FFF2-40B4-BE49-F238E27FC236}">
                <a16:creationId xmlns:a16="http://schemas.microsoft.com/office/drawing/2014/main" id="{308B63DB-E733-48B7-B810-B02AFFCBF01A}"/>
              </a:ext>
            </a:extLst>
          </p:cNvPr>
          <p:cNvSpPr/>
          <p:nvPr/>
        </p:nvSpPr>
        <p:spPr>
          <a:xfrm>
            <a:off x="5120640" y="3689604"/>
            <a:ext cx="1572768" cy="448056"/>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OData</a:t>
            </a:r>
          </a:p>
        </p:txBody>
      </p:sp>
      <p:sp>
        <p:nvSpPr>
          <p:cNvPr id="7" name="Arrow: Up 6">
            <a:extLst>
              <a:ext uri="{FF2B5EF4-FFF2-40B4-BE49-F238E27FC236}">
                <a16:creationId xmlns:a16="http://schemas.microsoft.com/office/drawing/2014/main" id="{57887250-5495-441E-B047-18D6FC3E72E5}"/>
              </a:ext>
            </a:extLst>
          </p:cNvPr>
          <p:cNvSpPr/>
          <p:nvPr/>
        </p:nvSpPr>
        <p:spPr>
          <a:xfrm>
            <a:off x="5611368" y="2843784"/>
            <a:ext cx="548640" cy="845820"/>
          </a:xfrm>
          <a:prstGeom prst="up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0AC9D471-2119-453C-8516-72B8F93CBBD9}"/>
              </a:ext>
            </a:extLst>
          </p:cNvPr>
          <p:cNvSpPr/>
          <p:nvPr/>
        </p:nvSpPr>
        <p:spPr>
          <a:xfrm>
            <a:off x="3334512" y="3689604"/>
            <a:ext cx="1572768" cy="448056"/>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SOAP</a:t>
            </a:r>
          </a:p>
        </p:txBody>
      </p:sp>
      <p:sp>
        <p:nvSpPr>
          <p:cNvPr id="9" name="Rectangle 8">
            <a:extLst>
              <a:ext uri="{FF2B5EF4-FFF2-40B4-BE49-F238E27FC236}">
                <a16:creationId xmlns:a16="http://schemas.microsoft.com/office/drawing/2014/main" id="{1CEB39DC-FF43-4878-AB92-DEFB0717C4B4}"/>
              </a:ext>
            </a:extLst>
          </p:cNvPr>
          <p:cNvSpPr/>
          <p:nvPr/>
        </p:nvSpPr>
        <p:spPr>
          <a:xfrm>
            <a:off x="6126480" y="2990302"/>
            <a:ext cx="4938981" cy="923330"/>
          </a:xfrm>
          <a:prstGeom prst="rect">
            <a:avLst/>
          </a:prstGeom>
        </p:spPr>
        <p:txBody>
          <a:bodyPr wrap="none">
            <a:spAutoFit/>
          </a:bodyPr>
          <a:lstStyle/>
          <a:p>
            <a:r>
              <a:rPr lang="en-US" dirty="0">
                <a:hlinkClick r:id="rId2"/>
              </a:rPr>
              <a:t>https://www.youtube.com/watch?v=v_xPlRumdbE</a:t>
            </a:r>
            <a:endParaRPr lang="en-US" dirty="0"/>
          </a:p>
          <a:p>
            <a:r>
              <a:rPr lang="en-US" dirty="0">
                <a:hlinkClick r:id="rId3"/>
              </a:rPr>
              <a:t>https://www.youtube.com/watch?v=zx7NbRN-Chc</a:t>
            </a:r>
            <a:endParaRPr lang="en-US" dirty="0"/>
          </a:p>
          <a:p>
            <a:endParaRPr lang="en-US" dirty="0"/>
          </a:p>
        </p:txBody>
      </p:sp>
    </p:spTree>
    <p:extLst>
      <p:ext uri="{BB962C8B-B14F-4D97-AF65-F5344CB8AC3E}">
        <p14:creationId xmlns:p14="http://schemas.microsoft.com/office/powerpoint/2010/main" val="2651533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8ECFFD-A8C0-4444-AE86-CCA35085F45C}"/>
              </a:ext>
            </a:extLst>
          </p:cNvPr>
          <p:cNvSpPr txBox="1"/>
          <p:nvPr/>
        </p:nvSpPr>
        <p:spPr>
          <a:xfrm>
            <a:off x="243840" y="100584"/>
            <a:ext cx="11704320" cy="6740307"/>
          </a:xfrm>
          <a:prstGeom prst="rect">
            <a:avLst/>
          </a:prstGeom>
          <a:noFill/>
        </p:spPr>
        <p:txBody>
          <a:bodyPr wrap="square" rtlCol="0">
            <a:spAutoFit/>
          </a:bodyPr>
          <a:lstStyle/>
          <a:p>
            <a:r>
              <a:rPr lang="en-US" dirty="0"/>
              <a:t>How to work with a free </a:t>
            </a:r>
            <a:r>
              <a:rPr lang="en-US" dirty="0" err="1"/>
              <a:t>odata</a:t>
            </a:r>
            <a:r>
              <a:rPr lang="en-US" dirty="0"/>
              <a:t> available on internet for everyone</a:t>
            </a:r>
          </a:p>
          <a:p>
            <a:endParaRPr lang="en-US" dirty="0"/>
          </a:p>
          <a:p>
            <a:r>
              <a:rPr lang="en-US" dirty="0"/>
              <a:t>Service Document – Collection of end points or entities to perform CRUD (Create Read, Update and Delete).</a:t>
            </a:r>
          </a:p>
          <a:p>
            <a:r>
              <a:rPr lang="en-US" dirty="0">
                <a:hlinkClick r:id="rId2"/>
              </a:rPr>
              <a:t>https://services.odata.org/V3/OData/OData.svc/</a:t>
            </a:r>
            <a:endParaRPr lang="en-US" dirty="0"/>
          </a:p>
          <a:p>
            <a:endParaRPr lang="en-US" dirty="0"/>
          </a:p>
          <a:p>
            <a:r>
              <a:rPr lang="en-US" dirty="0"/>
              <a:t>Metadata document – To check all the available properties which belongs to entities, We have entity type for every </a:t>
            </a:r>
            <a:r>
              <a:rPr lang="en-US" dirty="0" err="1"/>
              <a:t>entityset</a:t>
            </a:r>
            <a:r>
              <a:rPr lang="en-US" dirty="0"/>
              <a:t>. We can use the entity type to show all the properties in metadata.</a:t>
            </a:r>
          </a:p>
          <a:p>
            <a:r>
              <a:rPr lang="en-US" dirty="0">
                <a:hlinkClick r:id="rId3"/>
              </a:rPr>
              <a:t>https://services.odata.org/V3/OData/OData.svc/$metadata</a:t>
            </a:r>
            <a:endParaRPr lang="en-US" dirty="0"/>
          </a:p>
          <a:p>
            <a:endParaRPr lang="en-US" dirty="0"/>
          </a:p>
          <a:p>
            <a:r>
              <a:rPr lang="en-US" dirty="0"/>
              <a:t>Read an Entity Data (SELECT * FROM </a:t>
            </a:r>
            <a:r>
              <a:rPr lang="en-US" dirty="0" err="1"/>
              <a:t>dbtab</a:t>
            </a:r>
            <a:r>
              <a:rPr lang="en-US" dirty="0"/>
              <a:t>)</a:t>
            </a:r>
          </a:p>
          <a:p>
            <a:r>
              <a:rPr lang="en-US" dirty="0">
                <a:hlinkClick r:id="rId4"/>
              </a:rPr>
              <a:t>https://services.odata.org/V3/OData/OData.svc/Products?$format=json</a:t>
            </a:r>
            <a:endParaRPr lang="en-US" dirty="0"/>
          </a:p>
          <a:p>
            <a:endParaRPr lang="en-US" dirty="0"/>
          </a:p>
          <a:p>
            <a:r>
              <a:rPr lang="en-US" dirty="0"/>
              <a:t>Read a Single record by key (SELECT SINGLE * FROM </a:t>
            </a:r>
            <a:r>
              <a:rPr lang="en-US" dirty="0" err="1"/>
              <a:t>dbtab</a:t>
            </a:r>
            <a:r>
              <a:rPr lang="en-US" dirty="0"/>
              <a:t>)</a:t>
            </a:r>
          </a:p>
          <a:p>
            <a:r>
              <a:rPr lang="en-US" dirty="0">
                <a:hlinkClick r:id="rId5"/>
              </a:rPr>
              <a:t>https://services.odata.org/V3/OData/OData.svc/Products(1)?$format=json</a:t>
            </a:r>
            <a:endParaRPr lang="en-US" dirty="0"/>
          </a:p>
          <a:p>
            <a:endParaRPr lang="en-US" dirty="0"/>
          </a:p>
          <a:p>
            <a:r>
              <a:rPr lang="en-US" dirty="0"/>
              <a:t>Read selective columns (SELECT col1, Col2,.. FROM </a:t>
            </a:r>
            <a:r>
              <a:rPr lang="en-US" dirty="0" err="1"/>
              <a:t>dbtab</a:t>
            </a:r>
            <a:r>
              <a:rPr lang="en-US" dirty="0"/>
              <a:t>)</a:t>
            </a:r>
          </a:p>
          <a:p>
            <a:r>
              <a:rPr lang="en-US" dirty="0">
                <a:hlinkClick r:id="rId6"/>
              </a:rPr>
              <a:t>https://services.odata.org/V3/OData/OData.svc/Products?$format=json&amp;$select=ID,Name,Price</a:t>
            </a:r>
            <a:endParaRPr lang="en-US" dirty="0"/>
          </a:p>
          <a:p>
            <a:endParaRPr lang="en-US" dirty="0"/>
          </a:p>
          <a:p>
            <a:r>
              <a:rPr lang="en-US" dirty="0"/>
              <a:t>Read data chunk by chunk – pagination (SELECT * UP TO ROWS n FROM </a:t>
            </a:r>
            <a:r>
              <a:rPr lang="en-US" dirty="0" err="1"/>
              <a:t>dbtab</a:t>
            </a:r>
            <a:r>
              <a:rPr lang="en-US" dirty="0"/>
              <a:t>)</a:t>
            </a:r>
          </a:p>
          <a:p>
            <a:r>
              <a:rPr lang="en-US" dirty="0">
                <a:hlinkClick r:id="rId7"/>
              </a:rPr>
              <a:t>https://services.odata.org/V3/OData/OData.svc/Products?$format=json&amp;$top=2&amp;$skip=2</a:t>
            </a:r>
            <a:endParaRPr lang="en-US" dirty="0"/>
          </a:p>
          <a:p>
            <a:endParaRPr lang="en-US" dirty="0"/>
          </a:p>
          <a:p>
            <a:r>
              <a:rPr lang="en-US" dirty="0"/>
              <a:t>Search of data (SELECT * FROM </a:t>
            </a:r>
            <a:r>
              <a:rPr lang="en-US" dirty="0" err="1"/>
              <a:t>dbtab</a:t>
            </a:r>
            <a:r>
              <a:rPr lang="en-US" dirty="0"/>
              <a:t> WHERE condition)</a:t>
            </a:r>
          </a:p>
          <a:p>
            <a:r>
              <a:rPr lang="en-US" dirty="0">
                <a:hlinkClick r:id="rId8"/>
              </a:rPr>
              <a:t>https://services.odata.org/V3/OData/OData.svc/Products?$format=json&amp;$filter=Name%20eq%20%27Milk%27</a:t>
            </a:r>
            <a:endParaRPr lang="en-US" dirty="0"/>
          </a:p>
          <a:p>
            <a:endParaRPr lang="en-US" dirty="0"/>
          </a:p>
        </p:txBody>
      </p:sp>
    </p:spTree>
    <p:extLst>
      <p:ext uri="{BB962C8B-B14F-4D97-AF65-F5344CB8AC3E}">
        <p14:creationId xmlns:p14="http://schemas.microsoft.com/office/powerpoint/2010/main" val="3379361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CB05342-8640-4CBF-9B4A-B267EB3C33A4}"/>
              </a:ext>
            </a:extLst>
          </p:cNvPr>
          <p:cNvSpPr txBox="1"/>
          <p:nvPr/>
        </p:nvSpPr>
        <p:spPr>
          <a:xfrm>
            <a:off x="210312" y="173736"/>
            <a:ext cx="11814048" cy="1754326"/>
          </a:xfrm>
          <a:prstGeom prst="rect">
            <a:avLst/>
          </a:prstGeom>
          <a:noFill/>
        </p:spPr>
        <p:txBody>
          <a:bodyPr wrap="square" rtlCol="0">
            <a:spAutoFit/>
          </a:bodyPr>
          <a:lstStyle/>
          <a:p>
            <a:r>
              <a:rPr lang="en-US" dirty="0"/>
              <a:t>Getting count of data (SELECT COUNT(*) FROM </a:t>
            </a:r>
            <a:r>
              <a:rPr lang="en-US" dirty="0" err="1"/>
              <a:t>dbtab</a:t>
            </a:r>
            <a:r>
              <a:rPr lang="en-US" dirty="0"/>
              <a:t>)</a:t>
            </a:r>
          </a:p>
          <a:p>
            <a:r>
              <a:rPr lang="en-US" dirty="0">
                <a:hlinkClick r:id="rId2"/>
              </a:rPr>
              <a:t>https://services.odata.org/V3/OData/OData.svc/Products/$count</a:t>
            </a:r>
            <a:endParaRPr lang="en-US" dirty="0"/>
          </a:p>
          <a:p>
            <a:endParaRPr lang="en-US" dirty="0"/>
          </a:p>
          <a:p>
            <a:r>
              <a:rPr lang="en-US" dirty="0"/>
              <a:t>Load data using association (SELECT * FROM </a:t>
            </a:r>
            <a:r>
              <a:rPr lang="en-US" dirty="0" err="1"/>
              <a:t>dbtab</a:t>
            </a:r>
            <a:r>
              <a:rPr lang="en-US" dirty="0"/>
              <a:t> INNER JOIN dbtab2 ON conditions)</a:t>
            </a:r>
          </a:p>
          <a:p>
            <a:r>
              <a:rPr lang="en-US" dirty="0">
                <a:hlinkClick r:id="rId3"/>
              </a:rPr>
              <a:t>https://services.odata.org/V3/OData/OData.svc/Products(2)?$format=json&amp;$expand=Supplier</a:t>
            </a:r>
            <a:endParaRPr lang="en-US" dirty="0"/>
          </a:p>
          <a:p>
            <a:endParaRPr lang="en-US" dirty="0"/>
          </a:p>
        </p:txBody>
      </p:sp>
      <mc:AlternateContent xmlns:mc="http://schemas.openxmlformats.org/markup-compatibility/2006">
        <mc:Choice xmlns:p14="http://schemas.microsoft.com/office/powerpoint/2010/main" Requires="p14">
          <p:contentPart p14:bwMode="auto" r:id="rId4">
            <p14:nvContentPartPr>
              <p14:cNvPr id="98" name="Ink 97">
                <a:extLst>
                  <a:ext uri="{FF2B5EF4-FFF2-40B4-BE49-F238E27FC236}">
                    <a16:creationId xmlns:a16="http://schemas.microsoft.com/office/drawing/2014/main" id="{94C004B2-D89E-4988-B30A-A241B244DD48}"/>
                  </a:ext>
                </a:extLst>
              </p14:cNvPr>
              <p14:cNvContentPartPr/>
              <p14:nvPr/>
            </p14:nvContentPartPr>
            <p14:xfrm>
              <a:off x="3747960" y="3822120"/>
              <a:ext cx="3677400" cy="2406600"/>
            </p14:xfrm>
          </p:contentPart>
        </mc:Choice>
        <mc:Fallback>
          <p:pic>
            <p:nvPicPr>
              <p:cNvPr id="98" name="Ink 97">
                <a:extLst>
                  <a:ext uri="{FF2B5EF4-FFF2-40B4-BE49-F238E27FC236}">
                    <a16:creationId xmlns:a16="http://schemas.microsoft.com/office/drawing/2014/main" id="{94C004B2-D89E-4988-B30A-A241B244DD48}"/>
                  </a:ext>
                </a:extLst>
              </p:cNvPr>
              <p:cNvPicPr/>
              <p:nvPr/>
            </p:nvPicPr>
            <p:blipFill>
              <a:blip r:embed="rId5"/>
              <a:stretch>
                <a:fillRect/>
              </a:stretch>
            </p:blipFill>
            <p:spPr>
              <a:xfrm>
                <a:off x="3738960" y="3813120"/>
                <a:ext cx="3695040" cy="242424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100" name="Ink 99">
                <a:extLst>
                  <a:ext uri="{FF2B5EF4-FFF2-40B4-BE49-F238E27FC236}">
                    <a16:creationId xmlns:a16="http://schemas.microsoft.com/office/drawing/2014/main" id="{872BC825-C7BB-4D41-885B-D0D8671217A8}"/>
                  </a:ext>
                </a:extLst>
              </p14:cNvPr>
              <p14:cNvContentPartPr/>
              <p14:nvPr/>
            </p14:nvContentPartPr>
            <p14:xfrm>
              <a:off x="7552800" y="3895200"/>
              <a:ext cx="677160" cy="395280"/>
            </p14:xfrm>
          </p:contentPart>
        </mc:Choice>
        <mc:Fallback>
          <p:pic>
            <p:nvPicPr>
              <p:cNvPr id="100" name="Ink 99">
                <a:extLst>
                  <a:ext uri="{FF2B5EF4-FFF2-40B4-BE49-F238E27FC236}">
                    <a16:creationId xmlns:a16="http://schemas.microsoft.com/office/drawing/2014/main" id="{872BC825-C7BB-4D41-885B-D0D8671217A8}"/>
                  </a:ext>
                </a:extLst>
              </p:cNvPr>
              <p:cNvPicPr/>
              <p:nvPr/>
            </p:nvPicPr>
            <p:blipFill>
              <a:blip r:embed="rId7"/>
              <a:stretch>
                <a:fillRect/>
              </a:stretch>
            </p:blipFill>
            <p:spPr>
              <a:xfrm>
                <a:off x="7543800" y="3886200"/>
                <a:ext cx="694800" cy="412920"/>
              </a:xfrm>
              <a:prstGeom prst="rect">
                <a:avLst/>
              </a:prstGeom>
            </p:spPr>
          </p:pic>
        </mc:Fallback>
      </mc:AlternateContent>
    </p:spTree>
    <p:extLst>
      <p:ext uri="{BB962C8B-B14F-4D97-AF65-F5344CB8AC3E}">
        <p14:creationId xmlns:p14="http://schemas.microsoft.com/office/powerpoint/2010/main" val="1170718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2">
            <p14:nvContentPartPr>
              <p14:cNvPr id="345" name="Ink 344">
                <a:extLst>
                  <a:ext uri="{FF2B5EF4-FFF2-40B4-BE49-F238E27FC236}">
                    <a16:creationId xmlns:a16="http://schemas.microsoft.com/office/drawing/2014/main" id="{4606A663-6C55-4A38-AD2C-29B514BFBA5D}"/>
                  </a:ext>
                </a:extLst>
              </p14:cNvPr>
              <p14:cNvContentPartPr/>
              <p14:nvPr/>
            </p14:nvContentPartPr>
            <p14:xfrm>
              <a:off x="155160" y="34920"/>
              <a:ext cx="11878560" cy="6420960"/>
            </p14:xfrm>
          </p:contentPart>
        </mc:Choice>
        <mc:Fallback>
          <p:pic>
            <p:nvPicPr>
              <p:cNvPr id="345" name="Ink 344">
                <a:extLst>
                  <a:ext uri="{FF2B5EF4-FFF2-40B4-BE49-F238E27FC236}">
                    <a16:creationId xmlns:a16="http://schemas.microsoft.com/office/drawing/2014/main" id="{4606A663-6C55-4A38-AD2C-29B514BFBA5D}"/>
                  </a:ext>
                </a:extLst>
              </p:cNvPr>
              <p:cNvPicPr/>
              <p:nvPr/>
            </p:nvPicPr>
            <p:blipFill>
              <a:blip r:embed="rId3"/>
              <a:stretch>
                <a:fillRect/>
              </a:stretch>
            </p:blipFill>
            <p:spPr>
              <a:xfrm>
                <a:off x="146160" y="25920"/>
                <a:ext cx="11896200" cy="6438600"/>
              </a:xfrm>
              <a:prstGeom prst="rect">
                <a:avLst/>
              </a:prstGeom>
            </p:spPr>
          </p:pic>
        </mc:Fallback>
      </mc:AlternateContent>
    </p:spTree>
    <p:extLst>
      <p:ext uri="{BB962C8B-B14F-4D97-AF65-F5344CB8AC3E}">
        <p14:creationId xmlns:p14="http://schemas.microsoft.com/office/powerpoint/2010/main" val="643540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latin typeface="Cooper Black" panose="0208090404030B020404" pitchFamily="18" charset="0"/>
              </a:rPr>
              <a:t>Create Fiori App on top of CDS in BAS</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6" name="Picture 5"/>
          <p:cNvPicPr>
            <a:picLocks noChangeAspect="1"/>
          </p:cNvPicPr>
          <p:nvPr/>
        </p:nvPicPr>
        <p:blipFill>
          <a:blip r:embed="rId3"/>
          <a:stretch>
            <a:fillRect/>
          </a:stretch>
        </p:blipFill>
        <p:spPr>
          <a:xfrm>
            <a:off x="3061255" y="1642189"/>
            <a:ext cx="8580000" cy="4286857"/>
          </a:xfrm>
          <a:prstGeom prst="rect">
            <a:avLst/>
          </a:prstGeom>
        </p:spPr>
      </p:pic>
      <p:sp>
        <p:nvSpPr>
          <p:cNvPr id="9" name="Rectangle 8"/>
          <p:cNvSpPr/>
          <p:nvPr/>
        </p:nvSpPr>
        <p:spPr>
          <a:xfrm>
            <a:off x="344558" y="1067596"/>
            <a:ext cx="11264348" cy="369332"/>
          </a:xfrm>
          <a:prstGeom prst="rect">
            <a:avLst/>
          </a:prstGeom>
        </p:spPr>
        <p:txBody>
          <a:bodyPr wrap="square">
            <a:spAutoFit/>
          </a:bodyPr>
          <a:lstStyle/>
          <a:p>
            <a:r>
              <a:rPr lang="en-US" dirty="0">
                <a:solidFill>
                  <a:srgbClr val="202124"/>
                </a:solidFill>
                <a:latin typeface="arial" panose="020B0604020202020204" pitchFamily="34" charset="0"/>
              </a:rPr>
              <a:t>Open Business Application Studio ( BAS )</a:t>
            </a:r>
            <a:endParaRPr lang="en-US" dirty="0"/>
          </a:p>
        </p:txBody>
      </p:sp>
    </p:spTree>
    <p:extLst>
      <p:ext uri="{BB962C8B-B14F-4D97-AF65-F5344CB8AC3E}">
        <p14:creationId xmlns:p14="http://schemas.microsoft.com/office/powerpoint/2010/main" val="2490085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Result : Sales Order Processing App (1)</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6" name="Picture 1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3" name="Picture 2"/>
          <p:cNvPicPr>
            <a:picLocks noChangeAspect="1"/>
          </p:cNvPicPr>
          <p:nvPr/>
        </p:nvPicPr>
        <p:blipFill>
          <a:blip r:embed="rId3"/>
          <a:stretch>
            <a:fillRect/>
          </a:stretch>
        </p:blipFill>
        <p:spPr>
          <a:xfrm>
            <a:off x="394953" y="1858865"/>
            <a:ext cx="8057143" cy="3961905"/>
          </a:xfrm>
          <a:prstGeom prst="rect">
            <a:avLst/>
          </a:prstGeom>
        </p:spPr>
      </p:pic>
      <p:sp>
        <p:nvSpPr>
          <p:cNvPr id="9" name="Rectangle 8"/>
          <p:cNvSpPr/>
          <p:nvPr/>
        </p:nvSpPr>
        <p:spPr bwMode="gray">
          <a:xfrm>
            <a:off x="9029438" y="4518516"/>
            <a:ext cx="2962244" cy="704848"/>
          </a:xfrm>
          <a:prstGeom prst="rect">
            <a:avLst/>
          </a:prstGeom>
          <a:solidFill>
            <a:schemeClr val="accent2">
              <a:lumMod val="50000"/>
            </a:schemeClr>
          </a:solidFill>
          <a:ln w="6350" algn="ctr">
            <a:no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r>
              <a:rPr lang="en-US" kern="0" dirty="0">
                <a:solidFill>
                  <a:schemeClr val="bg1"/>
                </a:solidFill>
                <a:ea typeface="Arial Unicode MS" pitchFamily="34" charset="-128"/>
                <a:cs typeface="Arial Unicode MS" pitchFamily="34" charset="-128"/>
              </a:rPr>
              <a:t>CDS NAME</a:t>
            </a:r>
          </a:p>
        </p:txBody>
      </p:sp>
      <p:sp>
        <p:nvSpPr>
          <p:cNvPr id="10" name="Right Arrow 9"/>
          <p:cNvSpPr/>
          <p:nvPr/>
        </p:nvSpPr>
        <p:spPr bwMode="gray">
          <a:xfrm flipH="1">
            <a:off x="8427009" y="4722485"/>
            <a:ext cx="587234" cy="295275"/>
          </a:xfrm>
          <a:prstGeom prst="rightArrow">
            <a:avLst/>
          </a:prstGeom>
          <a:solidFill>
            <a:schemeClr val="accent2">
              <a:lumMod val="75000"/>
            </a:schemeClr>
          </a:solidFill>
          <a:ln w="6350" algn="ctr">
            <a:no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endParaRPr lang="en-US" kern="0" dirty="0">
              <a:ea typeface="Arial Unicode MS" pitchFamily="34" charset="-128"/>
              <a:cs typeface="Arial Unicode MS" pitchFamily="34" charset="-128"/>
            </a:endParaRPr>
          </a:p>
        </p:txBody>
      </p:sp>
    </p:spTree>
    <p:extLst>
      <p:ext uri="{BB962C8B-B14F-4D97-AF65-F5344CB8AC3E}">
        <p14:creationId xmlns:p14="http://schemas.microsoft.com/office/powerpoint/2010/main" val="5718355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Cooper Black" panose="0208090404030B020404" pitchFamily="18" charset="0"/>
              </a:rPr>
              <a:t>Result : Sales Order Processing App (2)</a:t>
            </a:r>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6" name="Picture 1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5" name="Picture 4"/>
          <p:cNvPicPr>
            <a:picLocks noChangeAspect="1"/>
          </p:cNvPicPr>
          <p:nvPr/>
        </p:nvPicPr>
        <p:blipFill>
          <a:blip r:embed="rId3"/>
          <a:stretch>
            <a:fillRect/>
          </a:stretch>
        </p:blipFill>
        <p:spPr>
          <a:xfrm>
            <a:off x="384316" y="1131678"/>
            <a:ext cx="11014286" cy="5108571"/>
          </a:xfrm>
          <a:prstGeom prst="rect">
            <a:avLst/>
          </a:prstGeom>
        </p:spPr>
      </p:pic>
    </p:spTree>
    <p:extLst>
      <p:ext uri="{BB962C8B-B14F-4D97-AF65-F5344CB8AC3E}">
        <p14:creationId xmlns:p14="http://schemas.microsoft.com/office/powerpoint/2010/main" val="1512662472"/>
      </p:ext>
    </p:extLst>
  </p:cSld>
  <p:clrMapOvr>
    <a:masterClrMapping/>
  </p:clrMapOvr>
</p:sld>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TM10001103[[fn=Headlines]]</Template>
  <TotalTime>6679</TotalTime>
  <Words>1874</Words>
  <Application>Microsoft Office PowerPoint</Application>
  <PresentationFormat>Widescreen</PresentationFormat>
  <Paragraphs>240</Paragraphs>
  <Slides>29</Slides>
  <Notes>6</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29</vt:i4>
      </vt:variant>
    </vt:vector>
  </HeadingPairs>
  <TitlesOfParts>
    <vt:vector size="45" baseType="lpstr">
      <vt:lpstr>MS PGothic</vt:lpstr>
      <vt:lpstr>MS PGothic</vt:lpstr>
      <vt:lpstr>Arial</vt:lpstr>
      <vt:lpstr>Arial</vt:lpstr>
      <vt:lpstr>Arial Unicode MS</vt:lpstr>
      <vt:lpstr>Benton Sans</vt:lpstr>
      <vt:lpstr>Calibri</vt:lpstr>
      <vt:lpstr>Calibri Light</vt:lpstr>
      <vt:lpstr>Candara</vt:lpstr>
      <vt:lpstr>Consolas</vt:lpstr>
      <vt:lpstr>Cooper Black</vt:lpstr>
      <vt:lpstr>Courier New</vt:lpstr>
      <vt:lpstr>Open Sans</vt:lpstr>
      <vt:lpstr>Optima</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Junaed</dc:creator>
  <cp:lastModifiedBy>anubhav oberoy</cp:lastModifiedBy>
  <cp:revision>552</cp:revision>
  <dcterms:created xsi:type="dcterms:W3CDTF">2016-07-10T03:33:26Z</dcterms:created>
  <dcterms:modified xsi:type="dcterms:W3CDTF">2021-05-11T07:32:58Z</dcterms:modified>
</cp:coreProperties>
</file>

<file path=docProps/thumbnail.jpeg>
</file>